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082" r:id="rId2"/>
  </p:sldMasterIdLst>
  <p:notesMasterIdLst>
    <p:notesMasterId r:id="rId15"/>
  </p:notesMasterIdLst>
  <p:sldIdLst>
    <p:sldId id="317" r:id="rId3"/>
    <p:sldId id="334" r:id="rId4"/>
    <p:sldId id="336" r:id="rId5"/>
    <p:sldId id="343" r:id="rId6"/>
    <p:sldId id="344" r:id="rId7"/>
    <p:sldId id="345" r:id="rId8"/>
    <p:sldId id="346" r:id="rId9"/>
    <p:sldId id="347" r:id="rId10"/>
    <p:sldId id="348" r:id="rId11"/>
    <p:sldId id="349" r:id="rId12"/>
    <p:sldId id="350" r:id="rId13"/>
    <p:sldId id="351" r:id="rId14"/>
  </p:sldIdLst>
  <p:sldSz cx="9144000" cy="6858000" type="screen4x3"/>
  <p:notesSz cx="6858000" cy="9144000"/>
  <p:custDataLst>
    <p:tags r:id="rId16"/>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CBD42E6E-B3C4-434A-979F-18AC5E69E7F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5B265FCA-0AD6-447C-B895-D45F29C0036C}"/>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5364" name="Rectangle 4">
            <a:extLst>
              <a:ext uri="{FF2B5EF4-FFF2-40B4-BE49-F238E27FC236}">
                <a16:creationId xmlns:a16="http://schemas.microsoft.com/office/drawing/2014/main" id="{782EA12E-E6CC-4B8F-ABD9-9C48DC527358}"/>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791344D0-ACB3-42F6-A0BF-E2E08DEB4C17}"/>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71D737C9-C21A-49C9-9DE4-6B4A4ECBEDF9}"/>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C6441901-7B6D-4664-A668-BA2F610E1542}"/>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B8B2136C-43FE-469D-B657-9379ABA02801}"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556DA3C3-D460-4744-92C0-B2E6A21E643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FF7ACB1-C0D7-447A-9716-843306DD3892}" type="slidenum">
              <a:rPr lang="en-US" altLang="en-US" sz="1200"/>
              <a:pPr/>
              <a:t>1</a:t>
            </a:fld>
            <a:endParaRPr lang="en-US" altLang="en-US" sz="1200"/>
          </a:p>
        </p:txBody>
      </p:sp>
      <p:sp>
        <p:nvSpPr>
          <p:cNvPr id="16387" name="Rectangle 2">
            <a:extLst>
              <a:ext uri="{FF2B5EF4-FFF2-40B4-BE49-F238E27FC236}">
                <a16:creationId xmlns:a16="http://schemas.microsoft.com/office/drawing/2014/main" id="{3EEA4129-295D-4C2E-8540-24DBCE4F7CD5}"/>
              </a:ext>
            </a:extLst>
          </p:cNvPr>
          <p:cNvSpPr>
            <a:spLocks noRot="1" noChangeArrowheads="1" noTextEdit="1"/>
          </p:cNvSpPr>
          <p:nvPr>
            <p:ph type="sldImg"/>
          </p:nvPr>
        </p:nvSpPr>
        <p:spPr>
          <a:ln/>
        </p:spPr>
      </p:sp>
      <p:sp>
        <p:nvSpPr>
          <p:cNvPr id="16388" name="Rectangle 3">
            <a:extLst>
              <a:ext uri="{FF2B5EF4-FFF2-40B4-BE49-F238E27FC236}">
                <a16:creationId xmlns:a16="http://schemas.microsoft.com/office/drawing/2014/main" id="{4B959C1A-6D08-40EF-90E5-15B37DE7053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A0A2CF3E-9825-4DDD-B600-FC605D8CEAD0}"/>
              </a:ext>
            </a:extLst>
          </p:cNvPr>
          <p:cNvSpPr>
            <a:spLocks noGrp="1" noRot="1" noChangeAspect="1" noTextEdit="1"/>
          </p:cNvSpPr>
          <p:nvPr>
            <p:ph type="sldImg"/>
          </p:nvPr>
        </p:nvSpPr>
        <p:spPr>
          <a:ln/>
        </p:spPr>
      </p:sp>
      <p:sp>
        <p:nvSpPr>
          <p:cNvPr id="17411" name="Notes Placeholder 2">
            <a:extLst>
              <a:ext uri="{FF2B5EF4-FFF2-40B4-BE49-F238E27FC236}">
                <a16:creationId xmlns:a16="http://schemas.microsoft.com/office/drawing/2014/main" id="{B9E86FAC-DD95-41E8-8CD1-19ACA001311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7412" name="Slide Number Placeholder 3">
            <a:extLst>
              <a:ext uri="{FF2B5EF4-FFF2-40B4-BE49-F238E27FC236}">
                <a16:creationId xmlns:a16="http://schemas.microsoft.com/office/drawing/2014/main" id="{965880C7-A5B9-4B95-AA68-51F33C0AE8D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0512581-E136-4D29-9F37-A45487D6D3B3}" type="slidenum">
              <a:rPr lang="en-US" altLang="en-US" sz="1200"/>
              <a:pPr/>
              <a:t>10</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6B98D762-D469-40F1-9375-0DB87645046B}"/>
              </a:ext>
            </a:extLst>
          </p:cNvPr>
          <p:cNvSpPr>
            <a:spLocks noGrp="1" noRot="1" noChangeAspect="1" noTextEdit="1"/>
          </p:cNvSpPr>
          <p:nvPr>
            <p:ph type="sldImg"/>
          </p:nvPr>
        </p:nvSpPr>
        <p:spPr>
          <a:ln/>
        </p:spPr>
      </p:sp>
      <p:sp>
        <p:nvSpPr>
          <p:cNvPr id="18435" name="Notes Placeholder 2">
            <a:extLst>
              <a:ext uri="{FF2B5EF4-FFF2-40B4-BE49-F238E27FC236}">
                <a16:creationId xmlns:a16="http://schemas.microsoft.com/office/drawing/2014/main" id="{3044F804-1E69-44FB-B116-9A7179E8483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8436" name="Slide Number Placeholder 3">
            <a:extLst>
              <a:ext uri="{FF2B5EF4-FFF2-40B4-BE49-F238E27FC236}">
                <a16:creationId xmlns:a16="http://schemas.microsoft.com/office/drawing/2014/main" id="{6C95CFAB-F4C6-43FD-A210-79103C8A694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F4852CF-42F8-4886-97C7-DE51DB045583}" type="slidenum">
              <a:rPr lang="en-US" altLang="en-US" sz="1200"/>
              <a:pPr/>
              <a:t>11</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BE42D441-CFB4-4C79-B9E7-46B01BD0FF7B}"/>
              </a:ext>
            </a:extLst>
          </p:cNvPr>
          <p:cNvSpPr>
            <a:spLocks noGrp="1" noRot="1" noChangeAspect="1" noTextEdit="1"/>
          </p:cNvSpPr>
          <p:nvPr>
            <p:ph type="sldImg"/>
          </p:nvPr>
        </p:nvSpPr>
        <p:spPr>
          <a:ln/>
        </p:spPr>
      </p:sp>
      <p:sp>
        <p:nvSpPr>
          <p:cNvPr id="19459" name="Notes Placeholder 2">
            <a:extLst>
              <a:ext uri="{FF2B5EF4-FFF2-40B4-BE49-F238E27FC236}">
                <a16:creationId xmlns:a16="http://schemas.microsoft.com/office/drawing/2014/main" id="{FDB846BB-6BD7-4B95-86A7-27E7FEB3164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9460" name="Slide Number Placeholder 3">
            <a:extLst>
              <a:ext uri="{FF2B5EF4-FFF2-40B4-BE49-F238E27FC236}">
                <a16:creationId xmlns:a16="http://schemas.microsoft.com/office/drawing/2014/main" id="{6C29647C-5CBE-4DD2-9FF1-F23FE579110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E23829A-8C1A-40D7-AEB7-0F47E53C51AE}" type="slidenum">
              <a:rPr lang="en-US" altLang="en-US" sz="1200"/>
              <a:pPr/>
              <a:t>12</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C4BBEAD-56E1-4D5C-9A72-DEA7422E811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62811FC-6538-4AE1-9CCD-568C491D790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22AEB85-43C5-41E5-AA0B-961F8B268F01}"/>
              </a:ext>
            </a:extLst>
          </p:cNvPr>
          <p:cNvSpPr>
            <a:spLocks noGrp="1" noChangeArrowheads="1"/>
          </p:cNvSpPr>
          <p:nvPr>
            <p:ph type="sldNum" sz="quarter" idx="12"/>
          </p:nvPr>
        </p:nvSpPr>
        <p:spPr>
          <a:ln/>
        </p:spPr>
        <p:txBody>
          <a:bodyPr/>
          <a:lstStyle>
            <a:lvl1pPr>
              <a:defRPr/>
            </a:lvl1pPr>
          </a:lstStyle>
          <a:p>
            <a:fld id="{7A5C1919-3F26-411E-9B83-A1A65BAB13CD}" type="slidenum">
              <a:rPr lang="en-US" altLang="en-US"/>
              <a:pPr/>
              <a:t>‹#›</a:t>
            </a:fld>
            <a:endParaRPr lang="en-US" altLang="en-US"/>
          </a:p>
        </p:txBody>
      </p:sp>
    </p:spTree>
    <p:extLst>
      <p:ext uri="{BB962C8B-B14F-4D97-AF65-F5344CB8AC3E}">
        <p14:creationId xmlns:p14="http://schemas.microsoft.com/office/powerpoint/2010/main" val="3803893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3ECF71B1-A17F-497B-BF75-FAB79B3BB54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8A089E0-A4CB-4962-9ADD-1B60A511349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A429B43-3A2E-415E-944C-F1C624754506}"/>
              </a:ext>
            </a:extLst>
          </p:cNvPr>
          <p:cNvSpPr>
            <a:spLocks noGrp="1" noChangeArrowheads="1"/>
          </p:cNvSpPr>
          <p:nvPr>
            <p:ph type="sldNum" sz="quarter" idx="12"/>
          </p:nvPr>
        </p:nvSpPr>
        <p:spPr>
          <a:ln/>
        </p:spPr>
        <p:txBody>
          <a:bodyPr/>
          <a:lstStyle>
            <a:lvl1pPr>
              <a:defRPr/>
            </a:lvl1pPr>
          </a:lstStyle>
          <a:p>
            <a:fld id="{08F202C7-346D-4A48-B87A-A3B5B0BA9436}" type="slidenum">
              <a:rPr lang="en-US" altLang="en-US"/>
              <a:pPr/>
              <a:t>‹#›</a:t>
            </a:fld>
            <a:endParaRPr lang="en-US" altLang="en-US"/>
          </a:p>
        </p:txBody>
      </p:sp>
    </p:spTree>
    <p:extLst>
      <p:ext uri="{BB962C8B-B14F-4D97-AF65-F5344CB8AC3E}">
        <p14:creationId xmlns:p14="http://schemas.microsoft.com/office/powerpoint/2010/main" val="2801995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5B0E3-9729-4514-964F-43F2BB8BD00C}"/>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967F04C-FCE5-47EB-9689-7634A5AA231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36875480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728B71-70F7-4494-BC0A-EB846A6516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1271A12-F9F3-4906-9F67-06149DD1BAF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7012648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2D5379-FB88-44BD-93CA-7FEB335DB4B1}"/>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E93256A-DBDB-4EFA-A827-DABA7D1C8B17}"/>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73876522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C8C96C-C4E1-44F3-8CB2-A14CEA36644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066038E-6CB2-474A-9831-A5A90B386CCE}"/>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1FEA00C-AADE-4C8D-B0D4-0A4880DB2DEF}"/>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841457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39CA9E-77E9-4327-9946-58B854F7E811}"/>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43C0AE6-B85F-4DF7-AD83-11C2D17633EA}"/>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73A0898-B1EC-4CA7-A4AC-C0C9FA7C7053}"/>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B9E3713-566A-44DF-86C5-E1CF324FD90E}"/>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E7DC9E0-EDF0-4EDA-B1BF-032CAE59158A}"/>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4272333"/>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118C0-894D-45B5-91D1-59CD3AA9BE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9136238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567400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AAACD-8C34-44B5-9320-B1927CF5466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C28403-E0D2-4A61-A60D-847B184BEFDA}"/>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F69A3C0-7218-4E92-8752-C25973CE3BCA}"/>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80433876"/>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81E37B-C952-42D4-AAB5-7B576EA65779}"/>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370FEBF-6F4E-4B0D-93A1-8F0CB06B8D0D}"/>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2CDE8AB-DC81-4C65-BB5B-8A27A9AB414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76104841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BD7CA6CF-576B-4F55-86F2-77EBA89CE58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882E677C-4A69-42AC-B34F-F1727EBAF5F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7AF67F66-98D8-437A-9ABB-4AB6709790BF}"/>
              </a:ext>
            </a:extLst>
          </p:cNvPr>
          <p:cNvSpPr>
            <a:spLocks noGrp="1" noChangeArrowheads="1"/>
          </p:cNvSpPr>
          <p:nvPr>
            <p:ph type="sldNum" sz="quarter" idx="12"/>
          </p:nvPr>
        </p:nvSpPr>
        <p:spPr>
          <a:ln/>
        </p:spPr>
        <p:txBody>
          <a:bodyPr/>
          <a:lstStyle>
            <a:lvl1pPr>
              <a:defRPr/>
            </a:lvl1pPr>
          </a:lstStyle>
          <a:p>
            <a:fld id="{3E2067D2-4B86-4A05-929D-7D95DD340D9E}" type="slidenum">
              <a:rPr lang="en-US" altLang="en-US"/>
              <a:pPr/>
              <a:t>‹#›</a:t>
            </a:fld>
            <a:endParaRPr lang="en-US" altLang="en-US"/>
          </a:p>
        </p:txBody>
      </p:sp>
    </p:spTree>
    <p:extLst>
      <p:ext uri="{BB962C8B-B14F-4D97-AF65-F5344CB8AC3E}">
        <p14:creationId xmlns:p14="http://schemas.microsoft.com/office/powerpoint/2010/main" val="2899676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CC58B-18FA-42D0-98BE-2CA2F491E47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73FEEAA-7B23-4DE4-B4E6-6D254A5EB8D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6220977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B38170-6875-4CCB-B17C-48814382AC74}"/>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0A09EFD-DE75-4FB9-863B-344C281D5438}"/>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9983653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E8B1C8FA-963D-4D7B-990B-6FA334160E7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B31B52EE-1DAF-4402-92CC-F0FBF2E9235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DF266283-006B-42CB-A398-0EC4A4053015}"/>
              </a:ext>
            </a:extLst>
          </p:cNvPr>
          <p:cNvSpPr>
            <a:spLocks noGrp="1" noChangeArrowheads="1"/>
          </p:cNvSpPr>
          <p:nvPr>
            <p:ph type="sldNum" sz="quarter" idx="12"/>
          </p:nvPr>
        </p:nvSpPr>
        <p:spPr>
          <a:ln/>
        </p:spPr>
        <p:txBody>
          <a:bodyPr/>
          <a:lstStyle>
            <a:lvl1pPr>
              <a:defRPr/>
            </a:lvl1pPr>
          </a:lstStyle>
          <a:p>
            <a:fld id="{464FF590-DB9F-4B15-B5CD-E13997ED49D2}" type="slidenum">
              <a:rPr lang="en-US" altLang="en-US"/>
              <a:pPr/>
              <a:t>‹#›</a:t>
            </a:fld>
            <a:endParaRPr lang="en-US" altLang="en-US"/>
          </a:p>
        </p:txBody>
      </p:sp>
    </p:spTree>
    <p:extLst>
      <p:ext uri="{BB962C8B-B14F-4D97-AF65-F5344CB8AC3E}">
        <p14:creationId xmlns:p14="http://schemas.microsoft.com/office/powerpoint/2010/main" val="3900626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1442CD0F-6B22-4ED5-BF31-40CC7B88CA97}"/>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216AAC3A-C499-4A95-A5C3-1D7FBFA5BC6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7A453A16-118C-4206-A804-CA1D83453771}"/>
              </a:ext>
            </a:extLst>
          </p:cNvPr>
          <p:cNvSpPr>
            <a:spLocks noGrp="1" noChangeArrowheads="1"/>
          </p:cNvSpPr>
          <p:nvPr>
            <p:ph type="sldNum" sz="quarter" idx="12"/>
          </p:nvPr>
        </p:nvSpPr>
        <p:spPr>
          <a:ln/>
        </p:spPr>
        <p:txBody>
          <a:bodyPr/>
          <a:lstStyle>
            <a:lvl1pPr>
              <a:defRPr/>
            </a:lvl1pPr>
          </a:lstStyle>
          <a:p>
            <a:fld id="{918A5865-9478-4DA7-A6A3-23862602802F}" type="slidenum">
              <a:rPr lang="en-US" altLang="en-US"/>
              <a:pPr/>
              <a:t>‹#›</a:t>
            </a:fld>
            <a:endParaRPr lang="en-US" altLang="en-US"/>
          </a:p>
        </p:txBody>
      </p:sp>
    </p:spTree>
    <p:extLst>
      <p:ext uri="{BB962C8B-B14F-4D97-AF65-F5344CB8AC3E}">
        <p14:creationId xmlns:p14="http://schemas.microsoft.com/office/powerpoint/2010/main" val="1473169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C1E24DE1-E3B7-4F3D-B6C3-5601E0F54C6E}"/>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0FE37AF4-E6AB-46D6-9286-31BAA8B7177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3283EF1B-307D-4136-A626-8E4527892652}"/>
              </a:ext>
            </a:extLst>
          </p:cNvPr>
          <p:cNvSpPr>
            <a:spLocks noGrp="1" noChangeArrowheads="1"/>
          </p:cNvSpPr>
          <p:nvPr>
            <p:ph type="sldNum" sz="quarter" idx="12"/>
          </p:nvPr>
        </p:nvSpPr>
        <p:spPr>
          <a:ln/>
        </p:spPr>
        <p:txBody>
          <a:bodyPr/>
          <a:lstStyle>
            <a:lvl1pPr>
              <a:defRPr/>
            </a:lvl1pPr>
          </a:lstStyle>
          <a:p>
            <a:fld id="{C2A811FB-5461-4E5B-AF21-2ECCE93824A0}" type="slidenum">
              <a:rPr lang="en-US" altLang="en-US"/>
              <a:pPr/>
              <a:t>‹#›</a:t>
            </a:fld>
            <a:endParaRPr lang="en-US" altLang="en-US"/>
          </a:p>
        </p:txBody>
      </p:sp>
    </p:spTree>
    <p:extLst>
      <p:ext uri="{BB962C8B-B14F-4D97-AF65-F5344CB8AC3E}">
        <p14:creationId xmlns:p14="http://schemas.microsoft.com/office/powerpoint/2010/main" val="1506737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7437CF13-60F0-4A79-91CC-98D7C5DF3DA4}"/>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061230D3-A0D6-4CB9-BB29-2BAC67B141A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7C75EDD1-B5B3-4D56-91EE-5282CFD421DB}"/>
              </a:ext>
            </a:extLst>
          </p:cNvPr>
          <p:cNvSpPr>
            <a:spLocks noGrp="1" noChangeArrowheads="1"/>
          </p:cNvSpPr>
          <p:nvPr>
            <p:ph type="sldNum" sz="quarter" idx="12"/>
          </p:nvPr>
        </p:nvSpPr>
        <p:spPr>
          <a:ln/>
        </p:spPr>
        <p:txBody>
          <a:bodyPr/>
          <a:lstStyle>
            <a:lvl1pPr>
              <a:defRPr/>
            </a:lvl1pPr>
          </a:lstStyle>
          <a:p>
            <a:fld id="{D6FD3F25-5313-474B-B752-7A3A9537ABA1}" type="slidenum">
              <a:rPr lang="en-US" altLang="en-US"/>
              <a:pPr/>
              <a:t>‹#›</a:t>
            </a:fld>
            <a:endParaRPr lang="en-US" altLang="en-US"/>
          </a:p>
        </p:txBody>
      </p:sp>
    </p:spTree>
    <p:extLst>
      <p:ext uri="{BB962C8B-B14F-4D97-AF65-F5344CB8AC3E}">
        <p14:creationId xmlns:p14="http://schemas.microsoft.com/office/powerpoint/2010/main" val="15717719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045A5A95-47E4-4655-831D-47A51969E57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E090E6B0-6B48-4B7B-B64C-2CC5ED37BCA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7C737BCA-F0EB-4402-8401-543775462474}"/>
              </a:ext>
            </a:extLst>
          </p:cNvPr>
          <p:cNvSpPr>
            <a:spLocks noGrp="1" noChangeArrowheads="1"/>
          </p:cNvSpPr>
          <p:nvPr>
            <p:ph type="sldNum" sz="quarter" idx="12"/>
          </p:nvPr>
        </p:nvSpPr>
        <p:spPr>
          <a:ln/>
        </p:spPr>
        <p:txBody>
          <a:bodyPr/>
          <a:lstStyle>
            <a:lvl1pPr>
              <a:defRPr/>
            </a:lvl1pPr>
          </a:lstStyle>
          <a:p>
            <a:fld id="{4A6FEE1A-4D67-4BD2-BB2C-347F932088B2}" type="slidenum">
              <a:rPr lang="en-US" altLang="en-US"/>
              <a:pPr/>
              <a:t>‹#›</a:t>
            </a:fld>
            <a:endParaRPr lang="en-US" altLang="en-US"/>
          </a:p>
        </p:txBody>
      </p:sp>
    </p:spTree>
    <p:extLst>
      <p:ext uri="{BB962C8B-B14F-4D97-AF65-F5344CB8AC3E}">
        <p14:creationId xmlns:p14="http://schemas.microsoft.com/office/powerpoint/2010/main" val="40708683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936D1FF8-3AE1-4B49-A6F2-05F18465F8D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917639F1-6396-403C-8B3E-40F8151C349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9C78F3C4-CDDE-44B2-8E7B-54F77A6CBEBB}"/>
              </a:ext>
            </a:extLst>
          </p:cNvPr>
          <p:cNvSpPr>
            <a:spLocks noGrp="1" noChangeArrowheads="1"/>
          </p:cNvSpPr>
          <p:nvPr>
            <p:ph type="sldNum" sz="quarter" idx="12"/>
          </p:nvPr>
        </p:nvSpPr>
        <p:spPr>
          <a:ln/>
        </p:spPr>
        <p:txBody>
          <a:bodyPr/>
          <a:lstStyle>
            <a:lvl1pPr>
              <a:defRPr/>
            </a:lvl1pPr>
          </a:lstStyle>
          <a:p>
            <a:fld id="{67FBF250-53C4-4FD2-B09D-30954B642B8D}" type="slidenum">
              <a:rPr lang="en-US" altLang="en-US"/>
              <a:pPr/>
              <a:t>‹#›</a:t>
            </a:fld>
            <a:endParaRPr lang="en-US" altLang="en-US"/>
          </a:p>
        </p:txBody>
      </p:sp>
    </p:spTree>
    <p:extLst>
      <p:ext uri="{BB962C8B-B14F-4D97-AF65-F5344CB8AC3E}">
        <p14:creationId xmlns:p14="http://schemas.microsoft.com/office/powerpoint/2010/main" val="21842221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10078272-8F95-45C2-BF4F-051C2306607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DCF58550-F379-4094-8CA1-F11F1373814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B9E1E58-FAED-4209-9F04-30EC3FC3A90A}"/>
              </a:ext>
            </a:extLst>
          </p:cNvPr>
          <p:cNvSpPr>
            <a:spLocks noGrp="1" noChangeArrowheads="1"/>
          </p:cNvSpPr>
          <p:nvPr>
            <p:ph type="sldNum" sz="quarter" idx="12"/>
          </p:nvPr>
        </p:nvSpPr>
        <p:spPr>
          <a:ln/>
        </p:spPr>
        <p:txBody>
          <a:bodyPr/>
          <a:lstStyle>
            <a:lvl1pPr>
              <a:defRPr/>
            </a:lvl1pPr>
          </a:lstStyle>
          <a:p>
            <a:fld id="{D0C2E4CC-0A06-487C-A320-6F1F4392DD9C}" type="slidenum">
              <a:rPr lang="en-US" altLang="en-US"/>
              <a:pPr/>
              <a:t>‹#›</a:t>
            </a:fld>
            <a:endParaRPr lang="en-US" altLang="en-US"/>
          </a:p>
        </p:txBody>
      </p:sp>
    </p:spTree>
    <p:extLst>
      <p:ext uri="{BB962C8B-B14F-4D97-AF65-F5344CB8AC3E}">
        <p14:creationId xmlns:p14="http://schemas.microsoft.com/office/powerpoint/2010/main" val="19996869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6039EABD-6D58-4F82-85F2-596E1E08C62D}"/>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65F7A3D6-04D1-44C1-B9B3-C5AA5CD05407}"/>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16FD58F9-99EB-4C7F-9F17-3463C0890C13}"/>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E9CEAF79-5765-473C-B2B1-645378859F07}"/>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1BFBBA68-0D6B-46CA-8D77-5B67994C9CA7}"/>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20F2512F-8A4C-4C3B-8EEC-13B34AC79A3C}"/>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5F032822-0E54-401E-9474-5D050C3C348B}"/>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6C86055F-93E0-49CE-8CB2-779592E206C7}" type="slidenum">
              <a:rPr lang="en-US" altLang="en-US"/>
              <a:pPr/>
              <a:t>‹#›</a:t>
            </a:fld>
            <a:endParaRPr lang="en-US" altLang="en-US"/>
          </a:p>
        </p:txBody>
      </p:sp>
      <p:sp>
        <p:nvSpPr>
          <p:cNvPr id="20489" name="Freeform 9">
            <a:extLst>
              <a:ext uri="{FF2B5EF4-FFF2-40B4-BE49-F238E27FC236}">
                <a16:creationId xmlns:a16="http://schemas.microsoft.com/office/drawing/2014/main" id="{87030F17-A7FB-4142-99B5-2EA4360CA58C}"/>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35711D58-D6AA-490D-83BB-D6C935750FA7}"/>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092" r:id="rId1"/>
    <p:sldLayoutId id="2147484091" r:id="rId2"/>
    <p:sldLayoutId id="2147484090" r:id="rId3"/>
    <p:sldLayoutId id="2147484089" r:id="rId4"/>
    <p:sldLayoutId id="2147484088" r:id="rId5"/>
    <p:sldLayoutId id="2147484087" r:id="rId6"/>
    <p:sldLayoutId id="2147484086" r:id="rId7"/>
    <p:sldLayoutId id="2147484085" r:id="rId8"/>
    <p:sldLayoutId id="2147484084" r:id="rId9"/>
    <p:sldLayoutId id="2147484083"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D9B6BA53-C0F8-4CF3-A801-6AB51BB128CB}"/>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2EE20659-1565-4A7B-9B1C-5BED04680300}"/>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D980A270-37A2-467D-B4EC-A32980B72402}"/>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33797" name="Picture 3" descr="MHE-red-RGB-email-logo.png">
            <a:extLst>
              <a:ext uri="{FF2B5EF4-FFF2-40B4-BE49-F238E27FC236}">
                <a16:creationId xmlns:a16="http://schemas.microsoft.com/office/drawing/2014/main" id="{098914E9-2794-4750-B62B-3F9A924C5732}"/>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BB1BCA72-B2A9-4205-8B5F-532DD247BE3C}"/>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A36620F9-7BBF-4E39-A94D-509772C1D8CC}"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3D0BE314-9E64-42B0-8022-CD061304581C}"/>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D0F4A5F1-C71E-425B-83D7-4396466BE7AD}"/>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 id="2147484098" r:id="rId6"/>
    <p:sldLayoutId id="2147484099" r:id="rId7"/>
    <p:sldLayoutId id="2147484100" r:id="rId8"/>
    <p:sldLayoutId id="2147484101" r:id="rId9"/>
    <p:sldLayoutId id="2147484102" r:id="rId10"/>
    <p:sldLayoutId id="2147484103"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FA78B353-1D07-42B9-A7A5-79748FBE36AD}"/>
              </a:ext>
            </a:extLst>
          </p:cNvPr>
          <p:cNvSpPr txBox="1">
            <a:spLocks noChangeArrowheads="1"/>
          </p:cNvSpPr>
          <p:nvPr/>
        </p:nvSpPr>
        <p:spPr bwMode="auto">
          <a:xfrm>
            <a:off x="152400" y="6527800"/>
            <a:ext cx="88392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962CF5EF-E10B-41C7-81F0-05CEC27C635C}"/>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3D2286D9-D4B6-4E3B-B69A-C838D8D7D287}"/>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Vertebrates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279BC5F4-6EA4-41B3-A94B-C216F7D396C6}"/>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C8F7A56F-9FBD-4288-99D0-84C7465661F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a kinetic skull? How is it useful for snakes and lizards?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0364C7C8-3BC7-4A8A-93F3-8B28A91DA2BE}"/>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FF236D9C-FD44-45F9-82A1-CE973404385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Many turtle and crocodilian species have temperature-dependent sex determination. How does it work?</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C7354646-6FEB-4197-8643-F7B83AB61BFD}"/>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774F5369-4E9E-4B66-977A-B76DAC6FE82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are the advantages and disadvantages of homoeothermy?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8DE19EE2-3BD2-4218-A8B3-F1F4EE03E982}"/>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543AFA84-9935-4A8E-AFF6-5A765CBF1C5A}"/>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C672C177-23BB-4E32-B508-DE3C26034B39}"/>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2BC98364-A516-4350-9A20-8B8E81B0D90C}"/>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158F053C-7937-4454-AACC-01B452D338CF}"/>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E1708D0D-1072-44B8-858C-B286B58CEACA}"/>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the purpose of an operculum and a swim bladder?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D8432DBB-8A6C-4EFE-B1D7-5F8D0CB17DD5}"/>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813980D8-A41A-4D3D-A276-B78127BBD54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Compare and contrast single loop circulation vs. double loop circulation.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FDEC009-EED1-414D-9402-26E579031AB3}"/>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92ED0370-2D70-4D7F-8495-C27E5142815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 most amphibians compensate for the mixing of blood that occurs in their single ventricle?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CDBDAAEC-D6FD-4B07-88CB-3F89C42D6F7E}"/>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721E06C7-FB1E-4915-88E0-4CAA69B9F24A}"/>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are some of the advantages of reptile eggs when compared to amphibian eggs?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51766331-E677-42F1-96FD-9199DB131DC6}"/>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F73DB31E-A96E-4427-BF2E-A4ADB2552325}"/>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are some skeletal differences between hominids and apes?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DDA282C-4C05-44A6-A52D-E975117EE703}"/>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526AEC92-1B59-4666-A6A1-6C5952F09B5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the functions of the 4 layers found inside an amniotic egg.</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61"/>
  <p:tag name="MMPROD_UIDATA" val="&lt;database version=&quot;7.0&quot;&gt;&lt;object type=&quot;1&quot; unique_id=&quot;10001&quot;&gt;&lt;object type=&quot;2&quot; unique_id=&quot;11626&quot;&gt;&lt;object type=&quot;3&quot; unique_id=&quot;11627&quot;&gt;&lt;property id=&quot;20148&quot; value=&quot;5&quot;/&gt;&lt;property id=&quot;20300&quot; value=&quot;Slide 1&quot;/&gt;&lt;property id=&quot;20307&quot; value=&quot;317&quot;/&gt;&lt;/object&gt;&lt;object type=&quot;3&quot; unique_id=&quot;11628&quot;&gt;&lt;property id=&quot;20148&quot; value=&quot;5&quot;/&gt;&lt;property id=&quot;20300&quot; value=&quot;Slide 2 - &amp;quot;Minute Paper Goal&amp;quot;&quot;/&gt;&lt;property id=&quot;20307&quot; value=&quot;334&quot;/&gt;&lt;/object&gt;&lt;object type=&quot;3&quot; unique_id=&quot;11629&quot;&gt;&lt;property id=&quot;20148&quot; value=&quot;5&quot;/&gt;&lt;property id=&quot;20300&quot; value=&quot;Slide 3 - &amp;quot;Assessment&amp;quot;&quot;/&gt;&lt;property id=&quot;20307&quot; value=&quot;336&quot;/&gt;&lt;/object&gt;&lt;object type=&quot;3&quot; unique_id=&quot;11630&quot;&gt;&lt;property id=&quot;20148&quot; value=&quot;5&quot;/&gt;&lt;property id=&quot;20300&quot; value=&quot;Slide 4 - &amp;quot;1-minute paper topics&amp;quot;&quot;/&gt;&lt;property id=&quot;20307&quot; value=&quot;343&quot;/&gt;&lt;/object&gt;&lt;object type=&quot;3&quot; unique_id=&quot;11631&quot;&gt;&lt;property id=&quot;20148&quot; value=&quot;5&quot;/&gt;&lt;property id=&quot;20300&quot; value=&quot;Slide 5 - &amp;quot;1-minute paper topics&amp;quot;&quot;/&gt;&lt;property id=&quot;20307&quot; value=&quot;344&quot;/&gt;&lt;/object&gt;&lt;object type=&quot;3&quot; unique_id=&quot;11632&quot;&gt;&lt;property id=&quot;20148&quot; value=&quot;5&quot;/&gt;&lt;property id=&quot;20300&quot; value=&quot;Slide 6 - &amp;quot;1-minute paper topics&amp;quot;&quot;/&gt;&lt;property id=&quot;20307&quot; value=&quot;345&quot;/&gt;&lt;/object&gt;&lt;object type=&quot;3&quot; unique_id=&quot;11633&quot;&gt;&lt;property id=&quot;20148&quot; value=&quot;5&quot;/&gt;&lt;property id=&quot;20300&quot; value=&quot;Slide 7 - &amp;quot;1-minute paper topics&amp;quot;&quot;/&gt;&lt;property id=&quot;20307&quot; value=&quot;346&quot;/&gt;&lt;/object&gt;&lt;object type=&quot;3&quot; unique_id=&quot;11634&quot;&gt;&lt;property id=&quot;20148&quot; value=&quot;5&quot;/&gt;&lt;property id=&quot;20300&quot; value=&quot;Slide 8 - &amp;quot;1-minute paper topics&amp;quot;&quot;/&gt;&lt;property id=&quot;20307&quot; value=&quot;347&quot;/&gt;&lt;/object&gt;&lt;object type=&quot;3&quot; unique_id=&quot;11635&quot;&gt;&lt;property id=&quot;20148&quot; value=&quot;5&quot;/&gt;&lt;property id=&quot;20300&quot; value=&quot;Slide 9 - &amp;quot;1-minute paper topics&amp;quot;&quot;/&gt;&lt;property id=&quot;20307&quot; value=&quot;348&quot;/&gt;&lt;/object&gt;&lt;object type=&quot;3&quot; unique_id=&quot;11636&quot;&gt;&lt;property id=&quot;20148&quot; value=&quot;5&quot;/&gt;&lt;property id=&quot;20300&quot; value=&quot;Slide 10 - &amp;quot;1-minute paper topics&amp;quot;&quot;/&gt;&lt;property id=&quot;20307&quot; value=&quot;349&quot;/&gt;&lt;/object&gt;&lt;object type=&quot;3&quot; unique_id=&quot;11637&quot;&gt;&lt;property id=&quot;20148&quot; value=&quot;5&quot;/&gt;&lt;property id=&quot;20300&quot; value=&quot;Slide 11 - &amp;quot;1-minute paper topics&amp;quot;&quot;/&gt;&lt;property id=&quot;20307&quot; value=&quot;350&quot;/&gt;&lt;/object&gt;&lt;object type=&quot;3&quot; unique_id=&quot;11638&quot;&gt;&lt;property id=&quot;20148&quot; value=&quot;5&quot;/&gt;&lt;property id=&quot;20300&quot; value=&quot;Slide 12 - &amp;quot;1-minute paper topics&amp;quot;&quot;/&gt;&lt;property id=&quot;20307&quot; value=&quot;351&quot;/&gt;&lt;/object&gt;&lt;/object&gt;&lt;object type=&quot;8&quot; unique_id=&quot;11652&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2632</TotalTime>
  <Words>181</Words>
  <Application>Microsoft Office PowerPoint</Application>
  <PresentationFormat>On-screen Show (4:3)</PresentationFormat>
  <Paragraphs>33</Paragraphs>
  <Slides>12</Slides>
  <Notes>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12</vt:i4>
      </vt:variant>
    </vt:vector>
  </HeadingPairs>
  <TitlesOfParts>
    <vt:vector size="21"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266</cp:revision>
  <dcterms:created xsi:type="dcterms:W3CDTF">2005-04-19T02:46:41Z</dcterms:created>
  <dcterms:modified xsi:type="dcterms:W3CDTF">2019-04-24T20:22:50Z</dcterms:modified>
</cp:coreProperties>
</file>