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18" r:id="rId2"/>
  </p:sldMasterIdLst>
  <p:notesMasterIdLst>
    <p:notesMasterId r:id="rId16"/>
  </p:notesMasterIdLst>
  <p:sldIdLst>
    <p:sldId id="317" r:id="rId3"/>
    <p:sldId id="334" r:id="rId4"/>
    <p:sldId id="336" r:id="rId5"/>
    <p:sldId id="357" r:id="rId6"/>
    <p:sldId id="358" r:id="rId7"/>
    <p:sldId id="343" r:id="rId8"/>
    <p:sldId id="359" r:id="rId9"/>
    <p:sldId id="360" r:id="rId10"/>
    <p:sldId id="361" r:id="rId11"/>
    <p:sldId id="362" r:id="rId12"/>
    <p:sldId id="363" r:id="rId13"/>
    <p:sldId id="364" r:id="rId14"/>
    <p:sldId id="365" r:id="rId15"/>
  </p:sldIdLst>
  <p:sldSz cx="9144000" cy="6858000" type="screen4x3"/>
  <p:notesSz cx="6858000" cy="9144000"/>
  <p:custDataLst>
    <p:tags r:id="rId17"/>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589FBDF2-0B6E-46A5-B007-23824F672079}"/>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8231BDB4-B42D-41AE-8261-EEE68FACA320}"/>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6388" name="Rectangle 4">
            <a:extLst>
              <a:ext uri="{FF2B5EF4-FFF2-40B4-BE49-F238E27FC236}">
                <a16:creationId xmlns:a16="http://schemas.microsoft.com/office/drawing/2014/main" id="{E8D7DC5C-DB55-452A-949B-A0C003135178}"/>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8BE9F71C-A95E-43A4-A3CC-421C282D36DA}"/>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72CD0795-A07B-4A33-B5F7-DFDE44D6116C}"/>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9DCD48D1-7F47-4890-B0FC-F91CC7B5E29A}"/>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72F94025-0732-481C-BF5C-B9CEE3B3F4D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3555DED8-66A1-46B1-BF90-817F372CE06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8DBFC9B-3667-444A-BDE9-108A22B8C62C}" type="slidenum">
              <a:rPr lang="en-US" altLang="en-US" sz="1200"/>
              <a:pPr/>
              <a:t>1</a:t>
            </a:fld>
            <a:endParaRPr lang="en-US" altLang="en-US" sz="1200"/>
          </a:p>
        </p:txBody>
      </p:sp>
      <p:sp>
        <p:nvSpPr>
          <p:cNvPr id="17411" name="Rectangle 2">
            <a:extLst>
              <a:ext uri="{FF2B5EF4-FFF2-40B4-BE49-F238E27FC236}">
                <a16:creationId xmlns:a16="http://schemas.microsoft.com/office/drawing/2014/main" id="{2DAA92C4-6D42-42AF-986B-16FF31C65BC5}"/>
              </a:ext>
            </a:extLst>
          </p:cNvPr>
          <p:cNvSpPr>
            <a:spLocks noRot="1" noChangeArrowheads="1" noTextEdit="1"/>
          </p:cNvSpPr>
          <p:nvPr>
            <p:ph type="sldImg"/>
          </p:nvPr>
        </p:nvSpPr>
        <p:spPr>
          <a:ln/>
        </p:spPr>
      </p:sp>
      <p:sp>
        <p:nvSpPr>
          <p:cNvPr id="17412" name="Rectangle 3">
            <a:extLst>
              <a:ext uri="{FF2B5EF4-FFF2-40B4-BE49-F238E27FC236}">
                <a16:creationId xmlns:a16="http://schemas.microsoft.com/office/drawing/2014/main" id="{FD6B7706-EC7F-404F-9DE8-843AC879FD9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D1D131DB-CCAA-4406-B008-B277B407A849}"/>
              </a:ext>
            </a:extLst>
          </p:cNvPr>
          <p:cNvSpPr>
            <a:spLocks noGrp="1" noRot="1" noChangeAspect="1" noTextEdit="1"/>
          </p:cNvSpPr>
          <p:nvPr>
            <p:ph type="sldImg"/>
          </p:nvPr>
        </p:nvSpPr>
        <p:spPr>
          <a:ln/>
        </p:spPr>
      </p:sp>
      <p:sp>
        <p:nvSpPr>
          <p:cNvPr id="18435" name="Notes Placeholder 2">
            <a:extLst>
              <a:ext uri="{FF2B5EF4-FFF2-40B4-BE49-F238E27FC236}">
                <a16:creationId xmlns:a16="http://schemas.microsoft.com/office/drawing/2014/main" id="{5AD8CDD1-2A99-4130-B6B4-6CB2E6566B5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8436" name="Slide Number Placeholder 3">
            <a:extLst>
              <a:ext uri="{FF2B5EF4-FFF2-40B4-BE49-F238E27FC236}">
                <a16:creationId xmlns:a16="http://schemas.microsoft.com/office/drawing/2014/main" id="{36EBAC2D-6BF9-42D7-B390-C9DC71FE47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E25B870-B0E4-4331-90C4-83D2029A3663}" type="slidenum">
              <a:rPr lang="en-US" altLang="en-US" sz="1200"/>
              <a:pPr/>
              <a:t>13</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9FB20C2-0E1E-441B-B59C-92555FB4919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42F2278-46C4-44CC-BFB9-A64617C3B29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CB006D4-B993-43DD-B5E0-4AE7AB4990E7}"/>
              </a:ext>
            </a:extLst>
          </p:cNvPr>
          <p:cNvSpPr>
            <a:spLocks noGrp="1" noChangeArrowheads="1"/>
          </p:cNvSpPr>
          <p:nvPr>
            <p:ph type="sldNum" sz="quarter" idx="12"/>
          </p:nvPr>
        </p:nvSpPr>
        <p:spPr>
          <a:ln/>
        </p:spPr>
        <p:txBody>
          <a:bodyPr/>
          <a:lstStyle>
            <a:lvl1pPr>
              <a:defRPr/>
            </a:lvl1pPr>
          </a:lstStyle>
          <a:p>
            <a:fld id="{A191E27F-DDA2-478D-9FE8-EBB1DC7F6813}" type="slidenum">
              <a:rPr lang="en-US" altLang="en-US"/>
              <a:pPr/>
              <a:t>‹#›</a:t>
            </a:fld>
            <a:endParaRPr lang="en-US" altLang="en-US"/>
          </a:p>
        </p:txBody>
      </p:sp>
    </p:spTree>
    <p:extLst>
      <p:ext uri="{BB962C8B-B14F-4D97-AF65-F5344CB8AC3E}">
        <p14:creationId xmlns:p14="http://schemas.microsoft.com/office/powerpoint/2010/main" val="1305345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623BD75-08B9-44B9-BDF1-C129D93957C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A62F0B0-BBD6-4432-8DAD-5C8D9A0E062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E36553F-6EE2-4E5A-BA78-E9EC8B6291F4}"/>
              </a:ext>
            </a:extLst>
          </p:cNvPr>
          <p:cNvSpPr>
            <a:spLocks noGrp="1" noChangeArrowheads="1"/>
          </p:cNvSpPr>
          <p:nvPr>
            <p:ph type="sldNum" sz="quarter" idx="12"/>
          </p:nvPr>
        </p:nvSpPr>
        <p:spPr>
          <a:ln/>
        </p:spPr>
        <p:txBody>
          <a:bodyPr/>
          <a:lstStyle>
            <a:lvl1pPr>
              <a:defRPr/>
            </a:lvl1pPr>
          </a:lstStyle>
          <a:p>
            <a:fld id="{5453FF52-0748-4C35-B7D8-F77F3B4DDB93}" type="slidenum">
              <a:rPr lang="en-US" altLang="en-US"/>
              <a:pPr/>
              <a:t>‹#›</a:t>
            </a:fld>
            <a:endParaRPr lang="en-US" altLang="en-US"/>
          </a:p>
        </p:txBody>
      </p:sp>
    </p:spTree>
    <p:extLst>
      <p:ext uri="{BB962C8B-B14F-4D97-AF65-F5344CB8AC3E}">
        <p14:creationId xmlns:p14="http://schemas.microsoft.com/office/powerpoint/2010/main" val="1592974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4B4CD-3356-4BEF-B689-BA61460EFF7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7F02399-77B4-4CDA-849A-323F05DDF63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746701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081D1-61FD-47C2-A54B-7CFEFFD5F3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9F603D-5A48-4764-B43A-C96C5790206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850109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290E5-FC56-46A2-90D7-3D67B551EDE8}"/>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4348A2E-B51B-4C9B-9529-7D81777E0CF2}"/>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77278758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20AEB-A1F4-48E8-8350-79033721D4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4A7D0D-25F5-4CFC-B904-F913A5BAD6CF}"/>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704B7C-8252-4324-B5E1-79C3AD5D2EC4}"/>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456908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259AC-A33E-4C3D-9C4C-08E74C976FEE}"/>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ABBD81E-C128-48FF-97FD-6539E354FE45}"/>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CC59C12-620E-4731-BF3F-7C55719BD35C}"/>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33D7C9-4345-447E-A448-EB828EDD614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C30D978-BB44-49CF-B395-2642F9682B71}"/>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715228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E4C09B-52E4-46C7-B302-8DC85DEEE1E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4922263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364476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49EFC-8CD6-44F5-8217-6977B8CD39A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62B6268-75B8-49B9-B1BF-33E7F7D4069B}"/>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3650E40-8C72-4299-A4A9-A2826074FEB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90991831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34ADF-5581-4AA6-9C48-B70AA36C5E5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A8A6189-6A2C-4A7B-889B-D66DB57AAB5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12F8599-9687-45BE-861E-35FDDD0D86B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92017682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A61700BF-F6B9-4FCE-9766-1191C0B43E8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AC29162-ED68-4639-B48A-D394590A4B7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F0CC831-8AE1-4F82-90FB-79F77FB33348}"/>
              </a:ext>
            </a:extLst>
          </p:cNvPr>
          <p:cNvSpPr>
            <a:spLocks noGrp="1" noChangeArrowheads="1"/>
          </p:cNvSpPr>
          <p:nvPr>
            <p:ph type="sldNum" sz="quarter" idx="12"/>
          </p:nvPr>
        </p:nvSpPr>
        <p:spPr>
          <a:ln/>
        </p:spPr>
        <p:txBody>
          <a:bodyPr/>
          <a:lstStyle>
            <a:lvl1pPr>
              <a:defRPr/>
            </a:lvl1pPr>
          </a:lstStyle>
          <a:p>
            <a:fld id="{B574FF0D-2041-4844-9F27-982EF570701E}" type="slidenum">
              <a:rPr lang="en-US" altLang="en-US"/>
              <a:pPr/>
              <a:t>‹#›</a:t>
            </a:fld>
            <a:endParaRPr lang="en-US" altLang="en-US"/>
          </a:p>
        </p:txBody>
      </p:sp>
    </p:spTree>
    <p:extLst>
      <p:ext uri="{BB962C8B-B14F-4D97-AF65-F5344CB8AC3E}">
        <p14:creationId xmlns:p14="http://schemas.microsoft.com/office/powerpoint/2010/main" val="731676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D1036-97D0-4ACC-902C-519B95B2C2B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DDA0EE-6B53-462D-8F8C-215558959A7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383297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1A56C7-28E6-4881-A750-0CCC225B4821}"/>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8C97632-DFA0-4AD9-B310-CA1CC0E108D2}"/>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486367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B1AB031-6FC4-4145-B0DA-3F960713A1F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39586C5-FB08-46A0-9F08-A7689AB1E05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2975AD9-9597-4279-A13E-948B12680222}"/>
              </a:ext>
            </a:extLst>
          </p:cNvPr>
          <p:cNvSpPr>
            <a:spLocks noGrp="1" noChangeArrowheads="1"/>
          </p:cNvSpPr>
          <p:nvPr>
            <p:ph type="sldNum" sz="quarter" idx="12"/>
          </p:nvPr>
        </p:nvSpPr>
        <p:spPr>
          <a:ln/>
        </p:spPr>
        <p:txBody>
          <a:bodyPr/>
          <a:lstStyle>
            <a:lvl1pPr>
              <a:defRPr/>
            </a:lvl1pPr>
          </a:lstStyle>
          <a:p>
            <a:fld id="{A03ACEA7-D415-4263-936A-AE0F1DD618F8}" type="slidenum">
              <a:rPr lang="en-US" altLang="en-US"/>
              <a:pPr/>
              <a:t>‹#›</a:t>
            </a:fld>
            <a:endParaRPr lang="en-US" altLang="en-US"/>
          </a:p>
        </p:txBody>
      </p:sp>
    </p:spTree>
    <p:extLst>
      <p:ext uri="{BB962C8B-B14F-4D97-AF65-F5344CB8AC3E}">
        <p14:creationId xmlns:p14="http://schemas.microsoft.com/office/powerpoint/2010/main" val="3944584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1BD8B287-15D6-46B0-A231-F5692DC3F6E5}"/>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A50760B4-02F0-45A3-975B-101E414AFC3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7525D5EE-2EE3-42D5-BDD9-8406A262561D}"/>
              </a:ext>
            </a:extLst>
          </p:cNvPr>
          <p:cNvSpPr>
            <a:spLocks noGrp="1" noChangeArrowheads="1"/>
          </p:cNvSpPr>
          <p:nvPr>
            <p:ph type="sldNum" sz="quarter" idx="12"/>
          </p:nvPr>
        </p:nvSpPr>
        <p:spPr>
          <a:ln/>
        </p:spPr>
        <p:txBody>
          <a:bodyPr/>
          <a:lstStyle>
            <a:lvl1pPr>
              <a:defRPr/>
            </a:lvl1pPr>
          </a:lstStyle>
          <a:p>
            <a:fld id="{B7E08FA4-49D5-40BA-BADC-39CDA79B8ABB}" type="slidenum">
              <a:rPr lang="en-US" altLang="en-US"/>
              <a:pPr/>
              <a:t>‹#›</a:t>
            </a:fld>
            <a:endParaRPr lang="en-US" altLang="en-US"/>
          </a:p>
        </p:txBody>
      </p:sp>
    </p:spTree>
    <p:extLst>
      <p:ext uri="{BB962C8B-B14F-4D97-AF65-F5344CB8AC3E}">
        <p14:creationId xmlns:p14="http://schemas.microsoft.com/office/powerpoint/2010/main" val="169330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C49EEE00-D08C-41B1-8FEA-6B5D2ADEE0FD}"/>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D5A4BF97-7944-4A2D-9DFF-C895454650F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84DFD4BC-BA94-492F-BDD0-BEA00F4A0410}"/>
              </a:ext>
            </a:extLst>
          </p:cNvPr>
          <p:cNvSpPr>
            <a:spLocks noGrp="1" noChangeArrowheads="1"/>
          </p:cNvSpPr>
          <p:nvPr>
            <p:ph type="sldNum" sz="quarter" idx="12"/>
          </p:nvPr>
        </p:nvSpPr>
        <p:spPr>
          <a:ln/>
        </p:spPr>
        <p:txBody>
          <a:bodyPr/>
          <a:lstStyle>
            <a:lvl1pPr>
              <a:defRPr/>
            </a:lvl1pPr>
          </a:lstStyle>
          <a:p>
            <a:fld id="{E5B23E1D-F231-4DDE-8C48-1DFEB5372485}" type="slidenum">
              <a:rPr lang="en-US" altLang="en-US"/>
              <a:pPr/>
              <a:t>‹#›</a:t>
            </a:fld>
            <a:endParaRPr lang="en-US" altLang="en-US"/>
          </a:p>
        </p:txBody>
      </p:sp>
    </p:spTree>
    <p:extLst>
      <p:ext uri="{BB962C8B-B14F-4D97-AF65-F5344CB8AC3E}">
        <p14:creationId xmlns:p14="http://schemas.microsoft.com/office/powerpoint/2010/main" val="2111990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705E660A-649E-4CBD-978F-146C12697E13}"/>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B7424F05-9DD8-459F-B287-33A17E76250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B232E3C6-4454-423A-BC89-0F49117AA9A5}"/>
              </a:ext>
            </a:extLst>
          </p:cNvPr>
          <p:cNvSpPr>
            <a:spLocks noGrp="1" noChangeArrowheads="1"/>
          </p:cNvSpPr>
          <p:nvPr>
            <p:ph type="sldNum" sz="quarter" idx="12"/>
          </p:nvPr>
        </p:nvSpPr>
        <p:spPr>
          <a:ln/>
        </p:spPr>
        <p:txBody>
          <a:bodyPr/>
          <a:lstStyle>
            <a:lvl1pPr>
              <a:defRPr/>
            </a:lvl1pPr>
          </a:lstStyle>
          <a:p>
            <a:fld id="{5EB5BD20-5685-4277-AD2A-3DA82FF1027D}" type="slidenum">
              <a:rPr lang="en-US" altLang="en-US"/>
              <a:pPr/>
              <a:t>‹#›</a:t>
            </a:fld>
            <a:endParaRPr lang="en-US" altLang="en-US"/>
          </a:p>
        </p:txBody>
      </p:sp>
    </p:spTree>
    <p:extLst>
      <p:ext uri="{BB962C8B-B14F-4D97-AF65-F5344CB8AC3E}">
        <p14:creationId xmlns:p14="http://schemas.microsoft.com/office/powerpoint/2010/main" val="1705894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3936AD91-7184-4263-BE59-233B47986C6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FA7ECC4-47BB-4D9B-8A00-FED2938E5DB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E401308-9FC0-4C8E-A8E8-F50247AE4796}"/>
              </a:ext>
            </a:extLst>
          </p:cNvPr>
          <p:cNvSpPr>
            <a:spLocks noGrp="1" noChangeArrowheads="1"/>
          </p:cNvSpPr>
          <p:nvPr>
            <p:ph type="sldNum" sz="quarter" idx="12"/>
          </p:nvPr>
        </p:nvSpPr>
        <p:spPr>
          <a:ln/>
        </p:spPr>
        <p:txBody>
          <a:bodyPr/>
          <a:lstStyle>
            <a:lvl1pPr>
              <a:defRPr/>
            </a:lvl1pPr>
          </a:lstStyle>
          <a:p>
            <a:fld id="{520E3DBD-C984-4893-90CD-623FB7E9782F}" type="slidenum">
              <a:rPr lang="en-US" altLang="en-US"/>
              <a:pPr/>
              <a:t>‹#›</a:t>
            </a:fld>
            <a:endParaRPr lang="en-US" altLang="en-US"/>
          </a:p>
        </p:txBody>
      </p:sp>
    </p:spTree>
    <p:extLst>
      <p:ext uri="{BB962C8B-B14F-4D97-AF65-F5344CB8AC3E}">
        <p14:creationId xmlns:p14="http://schemas.microsoft.com/office/powerpoint/2010/main" val="1637857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87A22EC0-CAB7-4C41-A9C6-D48B0EBCA59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3897AD8-617E-4F58-8ADF-40097AF469D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AC74859-BD5C-45F5-AB08-67D42BC78912}"/>
              </a:ext>
            </a:extLst>
          </p:cNvPr>
          <p:cNvSpPr>
            <a:spLocks noGrp="1" noChangeArrowheads="1"/>
          </p:cNvSpPr>
          <p:nvPr>
            <p:ph type="sldNum" sz="quarter" idx="12"/>
          </p:nvPr>
        </p:nvSpPr>
        <p:spPr>
          <a:ln/>
        </p:spPr>
        <p:txBody>
          <a:bodyPr/>
          <a:lstStyle>
            <a:lvl1pPr>
              <a:defRPr/>
            </a:lvl1pPr>
          </a:lstStyle>
          <a:p>
            <a:fld id="{8206BAF8-ED48-4889-9295-576594564666}" type="slidenum">
              <a:rPr lang="en-US" altLang="en-US"/>
              <a:pPr/>
              <a:t>‹#›</a:t>
            </a:fld>
            <a:endParaRPr lang="en-US" altLang="en-US"/>
          </a:p>
        </p:txBody>
      </p:sp>
    </p:spTree>
    <p:extLst>
      <p:ext uri="{BB962C8B-B14F-4D97-AF65-F5344CB8AC3E}">
        <p14:creationId xmlns:p14="http://schemas.microsoft.com/office/powerpoint/2010/main" val="3971588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3C0F984-C220-4B98-98DE-632DB30443A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39AA1C3-2AD3-4883-8769-D6E661A037E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C5A054E-C9DD-4BBA-8C4C-B099901D21B9}"/>
              </a:ext>
            </a:extLst>
          </p:cNvPr>
          <p:cNvSpPr>
            <a:spLocks noGrp="1" noChangeArrowheads="1"/>
          </p:cNvSpPr>
          <p:nvPr>
            <p:ph type="sldNum" sz="quarter" idx="12"/>
          </p:nvPr>
        </p:nvSpPr>
        <p:spPr>
          <a:ln/>
        </p:spPr>
        <p:txBody>
          <a:bodyPr/>
          <a:lstStyle>
            <a:lvl1pPr>
              <a:defRPr/>
            </a:lvl1pPr>
          </a:lstStyle>
          <a:p>
            <a:fld id="{BEBF29E3-064C-4AFE-A8D7-0D1DFE46066A}" type="slidenum">
              <a:rPr lang="en-US" altLang="en-US"/>
              <a:pPr/>
              <a:t>‹#›</a:t>
            </a:fld>
            <a:endParaRPr lang="en-US" altLang="en-US"/>
          </a:p>
        </p:txBody>
      </p:sp>
    </p:spTree>
    <p:extLst>
      <p:ext uri="{BB962C8B-B14F-4D97-AF65-F5344CB8AC3E}">
        <p14:creationId xmlns:p14="http://schemas.microsoft.com/office/powerpoint/2010/main" val="1349484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10DDF829-3183-4AEA-80F9-E7BFB179C0AC}"/>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36920F27-E1BB-4B3D-AB7F-F15C6A422307}"/>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11F1FB4B-4C8E-4D43-A9C9-E44979760AC9}"/>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4A9DB9C7-609A-4E2E-A2BC-CEE9A1D22A2F}"/>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B87784EE-FF6F-406F-B85F-C17A5E6EDCA7}"/>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979E11E2-504A-434A-9D3D-5C5D59717873}"/>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F8D3EDD5-4DFC-4E21-B414-0E54A44443BA}"/>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913FE000-8806-46E9-B8ED-68F157FC1144}" type="slidenum">
              <a:rPr lang="en-US" altLang="en-US"/>
              <a:pPr/>
              <a:t>‹#›</a:t>
            </a:fld>
            <a:endParaRPr lang="en-US" altLang="en-US"/>
          </a:p>
        </p:txBody>
      </p:sp>
      <p:sp>
        <p:nvSpPr>
          <p:cNvPr id="20489" name="Freeform 9">
            <a:extLst>
              <a:ext uri="{FF2B5EF4-FFF2-40B4-BE49-F238E27FC236}">
                <a16:creationId xmlns:a16="http://schemas.microsoft.com/office/drawing/2014/main" id="{79020B35-61CB-4846-9CED-3329BB150171}"/>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CF173EBF-453C-4EEF-95EE-B85240976A54}"/>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28" r:id="rId1"/>
    <p:sldLayoutId id="2147484127" r:id="rId2"/>
    <p:sldLayoutId id="2147484126" r:id="rId3"/>
    <p:sldLayoutId id="2147484125" r:id="rId4"/>
    <p:sldLayoutId id="2147484124" r:id="rId5"/>
    <p:sldLayoutId id="2147484123" r:id="rId6"/>
    <p:sldLayoutId id="2147484122" r:id="rId7"/>
    <p:sldLayoutId id="2147484121" r:id="rId8"/>
    <p:sldLayoutId id="2147484120" r:id="rId9"/>
    <p:sldLayoutId id="2147484119"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03B06508-56F0-4485-8A40-D43C4947341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111EE766-C3E7-4E20-BEF7-BF70CBBED3CD}"/>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2B900C91-E77C-4A4A-A9A6-6EB749BA41B9}"/>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2773" name="Picture 3" descr="MHE-red-RGB-email-logo.png">
            <a:extLst>
              <a:ext uri="{FF2B5EF4-FFF2-40B4-BE49-F238E27FC236}">
                <a16:creationId xmlns:a16="http://schemas.microsoft.com/office/drawing/2014/main" id="{9A049403-D11D-471B-8601-4115E82543B8}"/>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57B91EEE-F1BF-4C59-87DF-6686704420BB}"/>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07E1219E-9CEE-49D5-956F-F84DD86404FB}"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A627E3E0-9B99-414D-80A9-6B7A793C297E}"/>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5A505C15-6467-4A30-8587-B782D4DDF4C9}"/>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7FFB6D14-8CC1-46E6-899F-2B277F220D8F}"/>
              </a:ext>
            </a:extLst>
          </p:cNvPr>
          <p:cNvSpPr txBox="1">
            <a:spLocks noChangeArrowheads="1"/>
          </p:cNvSpPr>
          <p:nvPr/>
        </p:nvSpPr>
        <p:spPr bwMode="auto">
          <a:xfrm>
            <a:off x="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0EF24D98-E740-46A8-B0C5-20B323A4FCDA}"/>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54267130-5247-4010-82E2-0598B01A3D24}"/>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Urinary System &amp; Osmotic Balance</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7071014-40E3-4B33-901A-76E8641880BA}"/>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17F190D9-C304-4D9F-A079-650164AE776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are water and salt linked together in movement?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E11AA02-1C6E-4337-9350-3CEA314612CC}"/>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5B01E955-0061-4839-8E97-6BC74EE9D88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Do marine fish drink seawater? If so, how do they regulate the salt intake?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24E8A10B-F3DA-44A1-9124-CA36BAF9AFDA}"/>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C52DB2F1-3487-4C10-BB81-74882FB08EC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After water is reabsorbed in the proximal tubule of the nephron, how does this make reabsorption of other substances easier or more efficient?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AF09A5B-7DA0-40D1-9E9D-8CFA8079AD58}"/>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7D70792E-60C5-4C1D-A290-73B5360C55F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how hemodialysis helps individuals with kidney diseases.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39DEA678-3B27-4202-880D-A055831B54D5}"/>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F2BD2BF8-B306-4739-BCDE-1F8540BCBCC1}"/>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D9FDFE0-8895-4E32-B6E5-EF03197E830F}"/>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42F2091D-87E5-40A3-93B0-DD1198988DB4}"/>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B2CBC1A-4001-4B18-B892-81BD26AEB0CD}"/>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735FFA8A-6AB0-4A2B-9E5D-68EC481293A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Discuss the difference of nitrogen waste elimination between most aquatic animals, mammals, and birds.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C71A5DAB-CFDF-4BF6-870F-7D51642E6232}"/>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4B73FB45-CFED-4808-9127-E5C3209DC9D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can metabolic water be considered an obligatory exchange?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8823C2F8-314D-4A9C-B461-DB23BEE7984B}"/>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2FED4A0E-2589-4043-872F-1CD8B628EB1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Discuss some of water’s important properties for organismal survival.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858A39F6-5A9E-437B-BEEF-6967746473AD}"/>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BFBEC9A9-FD45-41A1-9B32-08DA346E561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aldosterone affect the distal convoluted tubule’s epithelial cells?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68A93A7-4069-47AC-979C-052606E3A166}"/>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F00AD601-4133-4458-A04B-9FBB3572670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You detect glucose in your urine. In a healthy person the urine glucose level is zero. Where did the glucose come from and why is it in your urine? What hormone is involved? Explain.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F2DE844D-E60A-4734-BDD9-E8EAA153D4E7}"/>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598DC963-4463-4408-9A8A-23CC9A4C055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basic principle is involved in the movement of waste out of the body by the kidney’s actions?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6"/>
  <p:tag name="MMPROD_UIDATA" val="&lt;database version=&quot;7.0&quot;&gt;&lt;object type=&quot;1&quot; unique_id=&quot;10001&quot;&gt;&lt;object type=&quot;2&quot; unique_id=&quot;11125&quot;&gt;&lt;object type=&quot;3&quot; unique_id=&quot;11126&quot;&gt;&lt;property id=&quot;20148&quot; value=&quot;5&quot;/&gt;&lt;property id=&quot;20300&quot; value=&quot;Slide 1&quot;/&gt;&lt;property id=&quot;20307&quot; value=&quot;317&quot;/&gt;&lt;/object&gt;&lt;object type=&quot;3&quot; unique_id=&quot;11127&quot;&gt;&lt;property id=&quot;20148&quot; value=&quot;5&quot;/&gt;&lt;property id=&quot;20300&quot; value=&quot;Slide 2 - &amp;quot;Minute Paper Goal&amp;quot;&quot;/&gt;&lt;property id=&quot;20307&quot; value=&quot;334&quot;/&gt;&lt;/object&gt;&lt;object type=&quot;3&quot; unique_id=&quot;11128&quot;&gt;&lt;property id=&quot;20148&quot; value=&quot;5&quot;/&gt;&lt;property id=&quot;20300&quot; value=&quot;Slide 3 - &amp;quot;Assessment&amp;quot;&quot;/&gt;&lt;property id=&quot;20307&quot; value=&quot;336&quot;/&gt;&lt;/object&gt;&lt;object type=&quot;3&quot; unique_id=&quot;11129&quot;&gt;&lt;property id=&quot;20148&quot; value=&quot;5&quot;/&gt;&lt;property id=&quot;20300&quot; value=&quot;Slide 4 - &amp;quot;1-minute paper topics&amp;quot;&quot;/&gt;&lt;property id=&quot;20307&quot; value=&quot;357&quot;/&gt;&lt;/object&gt;&lt;object type=&quot;3&quot; unique_id=&quot;11130&quot;&gt;&lt;property id=&quot;20148&quot; value=&quot;5&quot;/&gt;&lt;property id=&quot;20300&quot; value=&quot;Slide 5 - &amp;quot;1-minute paper topics&amp;quot;&quot;/&gt;&lt;property id=&quot;20307&quot; value=&quot;358&quot;/&gt;&lt;/object&gt;&lt;object type=&quot;3&quot; unique_id=&quot;11131&quot;&gt;&lt;property id=&quot;20148&quot; value=&quot;5&quot;/&gt;&lt;property id=&quot;20300&quot; value=&quot;Slide 6 - &amp;quot;1-minute paper topics&amp;quot;&quot;/&gt;&lt;property id=&quot;20307&quot; value=&quot;343&quot;/&gt;&lt;/object&gt;&lt;object type=&quot;3&quot; unique_id=&quot;11132&quot;&gt;&lt;property id=&quot;20148&quot; value=&quot;5&quot;/&gt;&lt;property id=&quot;20300&quot; value=&quot;Slide 7 - &amp;quot;1-minute paper topics&amp;quot;&quot;/&gt;&lt;property id=&quot;20307&quot; value=&quot;359&quot;/&gt;&lt;/object&gt;&lt;object type=&quot;3&quot; unique_id=&quot;11133&quot;&gt;&lt;property id=&quot;20148&quot; value=&quot;5&quot;/&gt;&lt;property id=&quot;20300&quot; value=&quot;Slide 8 - &amp;quot;1-minute paper topics&amp;quot;&quot;/&gt;&lt;property id=&quot;20307&quot; value=&quot;360&quot;/&gt;&lt;/object&gt;&lt;object type=&quot;3&quot; unique_id=&quot;11134&quot;&gt;&lt;property id=&quot;20148&quot; value=&quot;5&quot;/&gt;&lt;property id=&quot;20300&quot; value=&quot;Slide 9 - &amp;quot;1-minute paper topics&amp;quot;&quot;/&gt;&lt;property id=&quot;20307&quot; value=&quot;361&quot;/&gt;&lt;/object&gt;&lt;object type=&quot;3&quot; unique_id=&quot;11135&quot;&gt;&lt;property id=&quot;20148&quot; value=&quot;5&quot;/&gt;&lt;property id=&quot;20300&quot; value=&quot;Slide 10 - &amp;quot;1-minute paper topics&amp;quot;&quot;/&gt;&lt;property id=&quot;20307&quot; value=&quot;362&quot;/&gt;&lt;/object&gt;&lt;object type=&quot;3&quot; unique_id=&quot;11136&quot;&gt;&lt;property id=&quot;20148&quot; value=&quot;5&quot;/&gt;&lt;property id=&quot;20300&quot; value=&quot;Slide 11 - &amp;quot;1-minute paper topics&amp;quot;&quot;/&gt;&lt;property id=&quot;20307&quot; value=&quot;363&quot;/&gt;&lt;/object&gt;&lt;object type=&quot;3&quot; unique_id=&quot;11137&quot;&gt;&lt;property id=&quot;20148&quot; value=&quot;5&quot;/&gt;&lt;property id=&quot;20300&quot; value=&quot;Slide 12 - &amp;quot;1-minute paper topics&amp;quot;&quot;/&gt;&lt;property id=&quot;20307&quot; value=&quot;364&quot;/&gt;&lt;/object&gt;&lt;object type=&quot;3&quot; unique_id=&quot;11138&quot;&gt;&lt;property id=&quot;20148&quot; value=&quot;5&quot;/&gt;&lt;property id=&quot;20300&quot; value=&quot;Slide 13 - &amp;quot;1-minute paper topics&amp;quot;&quot;/&gt;&lt;property id=&quot;20307&quot; value=&quot;365&quot;/&gt;&lt;/object&gt;&lt;/object&gt;&lt;object type=&quot;8&quot; unique_id=&quot;11153&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5816</TotalTime>
  <Words>235</Words>
  <Application>Microsoft Office PowerPoint</Application>
  <PresentationFormat>On-screen Show (4:3)</PresentationFormat>
  <Paragraphs>33</Paragraphs>
  <Slides>13</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320</cp:revision>
  <dcterms:created xsi:type="dcterms:W3CDTF">2005-04-19T02:46:41Z</dcterms:created>
  <dcterms:modified xsi:type="dcterms:W3CDTF">2019-04-25T17:02:11Z</dcterms:modified>
</cp:coreProperties>
</file>