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30" r:id="rId2"/>
  </p:sldMasterIdLst>
  <p:notesMasterIdLst>
    <p:notesMasterId r:id="rId16"/>
  </p:notesMasterIdLst>
  <p:sldIdLst>
    <p:sldId id="317" r:id="rId3"/>
    <p:sldId id="334" r:id="rId4"/>
    <p:sldId id="336" r:id="rId5"/>
    <p:sldId id="343" r:id="rId6"/>
    <p:sldId id="357" r:id="rId7"/>
    <p:sldId id="358" r:id="rId8"/>
    <p:sldId id="359" r:id="rId9"/>
    <p:sldId id="360" r:id="rId10"/>
    <p:sldId id="361" r:id="rId11"/>
    <p:sldId id="362" r:id="rId12"/>
    <p:sldId id="363" r:id="rId13"/>
    <p:sldId id="364" r:id="rId14"/>
    <p:sldId id="348"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02E9513-EB79-44C4-B411-DC76CA9ED61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57E6EDA-8699-4B3C-AE8F-45730755329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DE4DB549-B6AA-4BB5-8E73-002F8F247885}"/>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8BA04251-990C-47EA-BA61-9F77EEC79537}"/>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901E0F0-D3F5-4863-B02F-71A257E1B573}"/>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1D5BD00-7FB3-4562-90FE-1CEF85E9EB3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E3C65040-E68F-46DC-8827-5DBD9D91715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A52E9523-D250-41B9-9486-829BAAF2859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AA853BB-1EB6-412B-929C-F43E029626C6}" type="slidenum">
              <a:rPr lang="en-US" altLang="en-US" sz="1200"/>
              <a:pPr/>
              <a:t>1</a:t>
            </a:fld>
            <a:endParaRPr lang="en-US" altLang="en-US" sz="1200"/>
          </a:p>
        </p:txBody>
      </p:sp>
      <p:sp>
        <p:nvSpPr>
          <p:cNvPr id="15363" name="Rectangle 2">
            <a:extLst>
              <a:ext uri="{FF2B5EF4-FFF2-40B4-BE49-F238E27FC236}">
                <a16:creationId xmlns:a16="http://schemas.microsoft.com/office/drawing/2014/main" id="{1E513250-5655-4333-AD82-09C5C8FF81C5}"/>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1E04E7EF-9E0A-4643-8DAE-C7699E5977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08005B20-7029-49F1-BF48-52434345F8D2}"/>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AD6E8587-94AC-4283-8E45-03A4BA8144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FF232402-1B0D-4C0D-A342-00EC66AFFC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953937A-0A9A-4110-B6CE-1686FBCC80FE}" type="slidenum">
              <a:rPr lang="en-US" altLang="en-US" sz="120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6C85EAB-F47B-4FE7-8F55-1CEAC5AA010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8439DBD-9015-4D6A-91AD-5FD870BE2B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6B12535-B308-41D5-8B50-AE6F528D37E2}"/>
              </a:ext>
            </a:extLst>
          </p:cNvPr>
          <p:cNvSpPr>
            <a:spLocks noGrp="1" noChangeArrowheads="1"/>
          </p:cNvSpPr>
          <p:nvPr>
            <p:ph type="sldNum" sz="quarter" idx="12"/>
          </p:nvPr>
        </p:nvSpPr>
        <p:spPr>
          <a:ln/>
        </p:spPr>
        <p:txBody>
          <a:bodyPr/>
          <a:lstStyle>
            <a:lvl1pPr>
              <a:defRPr/>
            </a:lvl1pPr>
          </a:lstStyle>
          <a:p>
            <a:fld id="{796723E1-F3C5-4AE3-8514-D6940E632A9F}" type="slidenum">
              <a:rPr lang="en-US" altLang="en-US"/>
              <a:pPr/>
              <a:t>‹#›</a:t>
            </a:fld>
            <a:endParaRPr lang="en-US" altLang="en-US"/>
          </a:p>
        </p:txBody>
      </p:sp>
    </p:spTree>
    <p:extLst>
      <p:ext uri="{BB962C8B-B14F-4D97-AF65-F5344CB8AC3E}">
        <p14:creationId xmlns:p14="http://schemas.microsoft.com/office/powerpoint/2010/main" val="1103221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719BE90-2AA2-46E7-94C5-5567195D68F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26068EE-6C57-49F4-9538-3F7111B7EE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40FF27F-9DD1-4686-81A0-0F82EE1B3A10}"/>
              </a:ext>
            </a:extLst>
          </p:cNvPr>
          <p:cNvSpPr>
            <a:spLocks noGrp="1" noChangeArrowheads="1"/>
          </p:cNvSpPr>
          <p:nvPr>
            <p:ph type="sldNum" sz="quarter" idx="12"/>
          </p:nvPr>
        </p:nvSpPr>
        <p:spPr>
          <a:ln/>
        </p:spPr>
        <p:txBody>
          <a:bodyPr/>
          <a:lstStyle>
            <a:lvl1pPr>
              <a:defRPr/>
            </a:lvl1pPr>
          </a:lstStyle>
          <a:p>
            <a:fld id="{925823E1-5F25-43C0-9394-79F6368440E2}" type="slidenum">
              <a:rPr lang="en-US" altLang="en-US"/>
              <a:pPr/>
              <a:t>‹#›</a:t>
            </a:fld>
            <a:endParaRPr lang="en-US" altLang="en-US"/>
          </a:p>
        </p:txBody>
      </p:sp>
    </p:spTree>
    <p:extLst>
      <p:ext uri="{BB962C8B-B14F-4D97-AF65-F5344CB8AC3E}">
        <p14:creationId xmlns:p14="http://schemas.microsoft.com/office/powerpoint/2010/main" val="2433748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1C243-9862-4679-AF00-1E7D58B51A5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C007AF-E8BE-4E57-A461-AB7671C478B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2711623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39BE3-E391-40EA-94E7-4628F23030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FFCB7F-771F-4112-AADC-0402A01796E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573344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A93D4-9C9A-450F-8273-3F0A6185718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7E76D64-A10E-4FF8-B6BC-C482B7F696B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7485029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1CE05-5DF7-4059-9473-47BC2B10E3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7A1639-BB17-4C11-9815-CA592215EAB7}"/>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24E417-B049-405B-8540-ED131A458EC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837940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E9414-4FE9-4304-93F7-57139DC4998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C5A58C-9ADA-405A-88E0-F0558143819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5B49D11-DBD9-42E8-A9DB-25A73C5BBDBC}"/>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61665D-ED7D-402A-BAA0-741F1D7DA9E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2D26E55-7697-4B9A-9B0C-6F3DAC96562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931798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E7F96-B2EF-4BF7-A297-DE45E55B59F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2361341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4875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D0E42-13FD-47A4-ABFC-0DD6655C0D1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91858FB-BAE4-4E47-98E5-B349B9BA5A8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1C5CDBB-6B65-41A0-BCA7-215BA351439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459800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28167-26D7-4B35-B673-916FD8017FA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6F0CD7-CCA8-4667-B2E5-46FA795BB9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7316CB9-6DBF-4312-AEDD-9E9B55C5A3A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81588497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AE79AC4D-53CD-454A-A5FD-30185BC942E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B6D9FA9-B03F-4C10-A146-FFF01B11D0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6AC1B84-1A76-4AA2-A836-023E32AE1324}"/>
              </a:ext>
            </a:extLst>
          </p:cNvPr>
          <p:cNvSpPr>
            <a:spLocks noGrp="1" noChangeArrowheads="1"/>
          </p:cNvSpPr>
          <p:nvPr>
            <p:ph type="sldNum" sz="quarter" idx="12"/>
          </p:nvPr>
        </p:nvSpPr>
        <p:spPr>
          <a:ln/>
        </p:spPr>
        <p:txBody>
          <a:bodyPr/>
          <a:lstStyle>
            <a:lvl1pPr>
              <a:defRPr/>
            </a:lvl1pPr>
          </a:lstStyle>
          <a:p>
            <a:fld id="{CAB60ED9-E11C-4098-B9A5-098555CF9DAE}" type="slidenum">
              <a:rPr lang="en-US" altLang="en-US"/>
              <a:pPr/>
              <a:t>‹#›</a:t>
            </a:fld>
            <a:endParaRPr lang="en-US" altLang="en-US"/>
          </a:p>
        </p:txBody>
      </p:sp>
    </p:spTree>
    <p:extLst>
      <p:ext uri="{BB962C8B-B14F-4D97-AF65-F5344CB8AC3E}">
        <p14:creationId xmlns:p14="http://schemas.microsoft.com/office/powerpoint/2010/main" val="1139461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4E1A-BFAB-4EE5-8921-A6B3609725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99E1EE-5186-4D30-AC9A-2BBE4C046E6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981114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1E02E6-883B-4763-8256-2096F0AE6ECD}"/>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F87CFF-7608-467A-A502-EECC3E06011A}"/>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555852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0E39636-6766-4446-9CDD-7E5ECEF7D73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572FC64-AEE8-4AED-9601-CE78F4D6DD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ED0BE45-1F79-4C2C-9ADC-EB020EE48A97}"/>
              </a:ext>
            </a:extLst>
          </p:cNvPr>
          <p:cNvSpPr>
            <a:spLocks noGrp="1" noChangeArrowheads="1"/>
          </p:cNvSpPr>
          <p:nvPr>
            <p:ph type="sldNum" sz="quarter" idx="12"/>
          </p:nvPr>
        </p:nvSpPr>
        <p:spPr>
          <a:ln/>
        </p:spPr>
        <p:txBody>
          <a:bodyPr/>
          <a:lstStyle>
            <a:lvl1pPr>
              <a:defRPr/>
            </a:lvl1pPr>
          </a:lstStyle>
          <a:p>
            <a:fld id="{88997774-1E9A-425E-A0C8-E3C320E40A17}" type="slidenum">
              <a:rPr lang="en-US" altLang="en-US"/>
              <a:pPr/>
              <a:t>‹#›</a:t>
            </a:fld>
            <a:endParaRPr lang="en-US" altLang="en-US"/>
          </a:p>
        </p:txBody>
      </p:sp>
    </p:spTree>
    <p:extLst>
      <p:ext uri="{BB962C8B-B14F-4D97-AF65-F5344CB8AC3E}">
        <p14:creationId xmlns:p14="http://schemas.microsoft.com/office/powerpoint/2010/main" val="657486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83645C3-EDB8-4CA2-A04F-DBD476309B6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E1229DB-89E3-49D0-8F45-83D99C503E8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95691A05-02FF-4A2C-8D13-022C6CDE0D1E}"/>
              </a:ext>
            </a:extLst>
          </p:cNvPr>
          <p:cNvSpPr>
            <a:spLocks noGrp="1" noChangeArrowheads="1"/>
          </p:cNvSpPr>
          <p:nvPr>
            <p:ph type="sldNum" sz="quarter" idx="12"/>
          </p:nvPr>
        </p:nvSpPr>
        <p:spPr>
          <a:ln/>
        </p:spPr>
        <p:txBody>
          <a:bodyPr/>
          <a:lstStyle>
            <a:lvl1pPr>
              <a:defRPr/>
            </a:lvl1pPr>
          </a:lstStyle>
          <a:p>
            <a:fld id="{791B17CC-FA5D-4367-A9F1-BB68E829440C}" type="slidenum">
              <a:rPr lang="en-US" altLang="en-US"/>
              <a:pPr/>
              <a:t>‹#›</a:t>
            </a:fld>
            <a:endParaRPr lang="en-US" altLang="en-US"/>
          </a:p>
        </p:txBody>
      </p:sp>
    </p:spTree>
    <p:extLst>
      <p:ext uri="{BB962C8B-B14F-4D97-AF65-F5344CB8AC3E}">
        <p14:creationId xmlns:p14="http://schemas.microsoft.com/office/powerpoint/2010/main" val="2341481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F8366A61-E2E2-4980-A3E5-A3D9F482E76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7F5FA5E8-FE07-4B64-86C3-DEC6D1EC69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594D467-A5A6-4755-BF2A-9C782817D5A1}"/>
              </a:ext>
            </a:extLst>
          </p:cNvPr>
          <p:cNvSpPr>
            <a:spLocks noGrp="1" noChangeArrowheads="1"/>
          </p:cNvSpPr>
          <p:nvPr>
            <p:ph type="sldNum" sz="quarter" idx="12"/>
          </p:nvPr>
        </p:nvSpPr>
        <p:spPr>
          <a:ln/>
        </p:spPr>
        <p:txBody>
          <a:bodyPr/>
          <a:lstStyle>
            <a:lvl1pPr>
              <a:defRPr/>
            </a:lvl1pPr>
          </a:lstStyle>
          <a:p>
            <a:fld id="{335C843E-E82F-4BB1-AA1C-59C22B251C6C}" type="slidenum">
              <a:rPr lang="en-US" altLang="en-US"/>
              <a:pPr/>
              <a:t>‹#›</a:t>
            </a:fld>
            <a:endParaRPr lang="en-US" altLang="en-US"/>
          </a:p>
        </p:txBody>
      </p:sp>
    </p:spTree>
    <p:extLst>
      <p:ext uri="{BB962C8B-B14F-4D97-AF65-F5344CB8AC3E}">
        <p14:creationId xmlns:p14="http://schemas.microsoft.com/office/powerpoint/2010/main" val="3260586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4FE4093A-910F-4DA5-B13F-44715715DE8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10F9C37-67DB-4FB8-9174-3F6D01721C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2081E62-2CF5-4736-8563-B357495027BA}"/>
              </a:ext>
            </a:extLst>
          </p:cNvPr>
          <p:cNvSpPr>
            <a:spLocks noGrp="1" noChangeArrowheads="1"/>
          </p:cNvSpPr>
          <p:nvPr>
            <p:ph type="sldNum" sz="quarter" idx="12"/>
          </p:nvPr>
        </p:nvSpPr>
        <p:spPr>
          <a:ln/>
        </p:spPr>
        <p:txBody>
          <a:bodyPr/>
          <a:lstStyle>
            <a:lvl1pPr>
              <a:defRPr/>
            </a:lvl1pPr>
          </a:lstStyle>
          <a:p>
            <a:fld id="{B107EBA6-0EF0-40CD-8915-BEA53114F3B5}" type="slidenum">
              <a:rPr lang="en-US" altLang="en-US"/>
              <a:pPr/>
              <a:t>‹#›</a:t>
            </a:fld>
            <a:endParaRPr lang="en-US" altLang="en-US"/>
          </a:p>
        </p:txBody>
      </p:sp>
    </p:spTree>
    <p:extLst>
      <p:ext uri="{BB962C8B-B14F-4D97-AF65-F5344CB8AC3E}">
        <p14:creationId xmlns:p14="http://schemas.microsoft.com/office/powerpoint/2010/main" val="1500582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47D5927-3772-4A79-B95C-26A3C626F74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6DEB114-BADA-4741-A4D4-1ADE4C6FCA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502973B-18F4-4707-9A95-6691E87B2098}"/>
              </a:ext>
            </a:extLst>
          </p:cNvPr>
          <p:cNvSpPr>
            <a:spLocks noGrp="1" noChangeArrowheads="1"/>
          </p:cNvSpPr>
          <p:nvPr>
            <p:ph type="sldNum" sz="quarter" idx="12"/>
          </p:nvPr>
        </p:nvSpPr>
        <p:spPr>
          <a:ln/>
        </p:spPr>
        <p:txBody>
          <a:bodyPr/>
          <a:lstStyle>
            <a:lvl1pPr>
              <a:defRPr/>
            </a:lvl1pPr>
          </a:lstStyle>
          <a:p>
            <a:fld id="{A93D1097-2F3E-4D7A-87B3-C45CAF7E809A}" type="slidenum">
              <a:rPr lang="en-US" altLang="en-US"/>
              <a:pPr/>
              <a:t>‹#›</a:t>
            </a:fld>
            <a:endParaRPr lang="en-US" altLang="en-US"/>
          </a:p>
        </p:txBody>
      </p:sp>
    </p:spTree>
    <p:extLst>
      <p:ext uri="{BB962C8B-B14F-4D97-AF65-F5344CB8AC3E}">
        <p14:creationId xmlns:p14="http://schemas.microsoft.com/office/powerpoint/2010/main" val="28682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C771849-E6CD-4D25-889B-0D1A6C1493F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6AB14D1-EDEC-4C06-BE8C-67B7057BFF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60942AB-5001-4D89-8F7C-441F43745A32}"/>
              </a:ext>
            </a:extLst>
          </p:cNvPr>
          <p:cNvSpPr>
            <a:spLocks noGrp="1" noChangeArrowheads="1"/>
          </p:cNvSpPr>
          <p:nvPr>
            <p:ph type="sldNum" sz="quarter" idx="12"/>
          </p:nvPr>
        </p:nvSpPr>
        <p:spPr>
          <a:ln/>
        </p:spPr>
        <p:txBody>
          <a:bodyPr/>
          <a:lstStyle>
            <a:lvl1pPr>
              <a:defRPr/>
            </a:lvl1pPr>
          </a:lstStyle>
          <a:p>
            <a:fld id="{1C328B7B-79E7-4004-968B-3E6CD761D05E}" type="slidenum">
              <a:rPr lang="en-US" altLang="en-US"/>
              <a:pPr/>
              <a:t>‹#›</a:t>
            </a:fld>
            <a:endParaRPr lang="en-US" altLang="en-US"/>
          </a:p>
        </p:txBody>
      </p:sp>
    </p:spTree>
    <p:extLst>
      <p:ext uri="{BB962C8B-B14F-4D97-AF65-F5344CB8AC3E}">
        <p14:creationId xmlns:p14="http://schemas.microsoft.com/office/powerpoint/2010/main" val="3420698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6BC7B23-A785-4825-966C-709ACADAD7B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86DB792-4C89-4969-9812-9696EDA419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E15BE71-5A00-4322-983D-5880980DDDC3}"/>
              </a:ext>
            </a:extLst>
          </p:cNvPr>
          <p:cNvSpPr>
            <a:spLocks noGrp="1" noChangeArrowheads="1"/>
          </p:cNvSpPr>
          <p:nvPr>
            <p:ph type="sldNum" sz="quarter" idx="12"/>
          </p:nvPr>
        </p:nvSpPr>
        <p:spPr>
          <a:ln/>
        </p:spPr>
        <p:txBody>
          <a:bodyPr/>
          <a:lstStyle>
            <a:lvl1pPr>
              <a:defRPr/>
            </a:lvl1pPr>
          </a:lstStyle>
          <a:p>
            <a:fld id="{A793E271-B6D3-480F-AD2B-487D66261B57}" type="slidenum">
              <a:rPr lang="en-US" altLang="en-US"/>
              <a:pPr/>
              <a:t>‹#›</a:t>
            </a:fld>
            <a:endParaRPr lang="en-US" altLang="en-US"/>
          </a:p>
        </p:txBody>
      </p:sp>
    </p:spTree>
    <p:extLst>
      <p:ext uri="{BB962C8B-B14F-4D97-AF65-F5344CB8AC3E}">
        <p14:creationId xmlns:p14="http://schemas.microsoft.com/office/powerpoint/2010/main" val="510755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50487FCD-1A52-475D-8864-0A3C99147914}"/>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84B52295-9096-4C4E-9D41-53EB48B5155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5664474-3585-4258-9942-465EC28CFE4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0C401CD0-FE31-467B-B5DA-493ADBB9E758}"/>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E83A8F5-A0AA-4862-90C7-B8644E36C7BF}"/>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63126045-E687-4387-A03C-8469406F1DD7}"/>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256A62D-6FC7-48E3-A6FC-B68E8EDD67C9}"/>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89A7E2EF-B425-4102-942F-4889233DC892}" type="slidenum">
              <a:rPr lang="en-US" altLang="en-US"/>
              <a:pPr/>
              <a:t>‹#›</a:t>
            </a:fld>
            <a:endParaRPr lang="en-US" altLang="en-US"/>
          </a:p>
        </p:txBody>
      </p:sp>
      <p:sp>
        <p:nvSpPr>
          <p:cNvPr id="20489" name="Freeform 9">
            <a:extLst>
              <a:ext uri="{FF2B5EF4-FFF2-40B4-BE49-F238E27FC236}">
                <a16:creationId xmlns:a16="http://schemas.microsoft.com/office/drawing/2014/main" id="{8AAA3573-5CEC-4446-B7F4-6B8AD4444533}"/>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0EE07E2-8E59-45A6-9E0A-BBD9950BBD93}"/>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40" r:id="rId1"/>
    <p:sldLayoutId id="2147484139" r:id="rId2"/>
    <p:sldLayoutId id="2147484138" r:id="rId3"/>
    <p:sldLayoutId id="2147484137" r:id="rId4"/>
    <p:sldLayoutId id="2147484136" r:id="rId5"/>
    <p:sldLayoutId id="2147484135" r:id="rId6"/>
    <p:sldLayoutId id="2147484134" r:id="rId7"/>
    <p:sldLayoutId id="2147484133" r:id="rId8"/>
    <p:sldLayoutId id="2147484132" r:id="rId9"/>
    <p:sldLayoutId id="214748413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FBCE63FB-68C0-4FB1-841A-A9E42B23C5D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18E3D2C-149E-4B4F-8E24-DE2AB5AB580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CD838F5-4BD1-4EFB-AB2D-4D9D329E67C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19DF9A19-304A-4450-84EA-584E67927D0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AB536819-68F4-45A9-A1C4-190B1DC8C55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5114BDD9-7A2E-444A-81D2-1E1479A77DBD}"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A487897-E853-4017-B13E-9A4CF3EA9F9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D9CA2A81-B92F-4EF2-8163-38032D5C4438}"/>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D8133EBA-C2A6-4934-8F5E-CC7401DA3A1B}"/>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DEADB582-178B-4B3F-9D1D-4C5AE7F61F13}"/>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A62E3FA2-4690-4A44-BE73-31FE467329B5}"/>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The Biosphere</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C1F9F89-0002-425C-BAF3-9A44AF80A29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E0089AB-41C3-44F5-A30F-5F851FA1FDB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distribution pattern of tropical rainforests.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E56DF63-9AED-4872-9B8F-5BCF637163A7}"/>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DA1740B6-FB5D-4371-9CAE-F34A8F9F826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main differences between savannahs and prairies?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A670C3CE-6B1D-415A-B20C-83585F827F80}"/>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F8A30B9A-848E-4C2C-814A-E3A29DE67BB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is acid rain formed?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665853F-2621-4994-8226-0FF57157D804}"/>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C8621CF6-55C9-4AF4-ACC9-14641AB9655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Tundra is the world’s largest land biome yet it is one of the most species poor. Why is this?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7696977-E841-4C22-8ED8-089B90E19C5F}"/>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A6849937-5F68-4AED-9847-00CCD07751AB}"/>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A489B2F-6D26-4606-AE0E-A1FADC92709C}"/>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43E2E028-2730-4C7E-A03A-717C3F03248C}"/>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7A548F5-2925-40C6-8985-08037B651EC9}"/>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67E14904-C9C2-4E47-B847-33F1AB5F989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greenhouse effect.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3F98D2D-3158-4D1E-A78B-DE17109FBDF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7F84DCA-AC0F-496E-BAB7-507D9A1920B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lentic vs. lotic habitats.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3E17D45-DCD7-4E41-AFA9-02AD4CCD2F0C}"/>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37BB1A1D-8CC2-4A86-9403-6AD2FAE442F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the distribution of deserts around the world reflect the large air circulation patterns?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6FF5DA3-769B-4F7A-AAC8-8EBEAFE67F23}"/>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4864E16B-3647-4FD8-8CA2-B8430AC4EDA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a biome differ from a community?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F610DD1-254F-443F-91A7-D6FDFA27702A}"/>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469A3FC1-9EC1-42F4-AD27-EDBCF3568FD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rain shadows and how do they affect climate?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B6C47C3-DD23-46B8-9C6E-B036667067D4}"/>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64738079-51F0-4143-AE5C-708CF5CC320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Even at the same latitude a coastal area experiences a different climate from an inland area. What is the difference and what causes it?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1"/>
  <p:tag name="MMPROD_UIDATA" val="&lt;database version=&quot;7.0&quot;&gt;&lt;object type=&quot;1&quot; unique_id=&quot;10001&quot;&gt;&lt;object type=&quot;2&quot; unique_id=&quot;10870&quot;&gt;&lt;object type=&quot;3&quot; unique_id=&quot;10871&quot;&gt;&lt;property id=&quot;20148&quot; value=&quot;5&quot;/&gt;&lt;property id=&quot;20300&quot; value=&quot;Slide 1&quot;/&gt;&lt;property id=&quot;20307&quot; value=&quot;317&quot;/&gt;&lt;/object&gt;&lt;object type=&quot;3&quot; unique_id=&quot;10872&quot;&gt;&lt;property id=&quot;20148&quot; value=&quot;5&quot;/&gt;&lt;property id=&quot;20300&quot; value=&quot;Slide 2 - &amp;quot;Minute Paper Goal&amp;quot;&quot;/&gt;&lt;property id=&quot;20307&quot; value=&quot;334&quot;/&gt;&lt;/object&gt;&lt;object type=&quot;3&quot; unique_id=&quot;10873&quot;&gt;&lt;property id=&quot;20148&quot; value=&quot;5&quot;/&gt;&lt;property id=&quot;20300&quot; value=&quot;Slide 3 - &amp;quot;Assessment&amp;quot;&quot;/&gt;&lt;property id=&quot;20307&quot; value=&quot;336&quot;/&gt;&lt;/object&gt;&lt;object type=&quot;3&quot; unique_id=&quot;10874&quot;&gt;&lt;property id=&quot;20148&quot; value=&quot;5&quot;/&gt;&lt;property id=&quot;20300&quot; value=&quot;Slide 4 - &amp;quot;1-minute paper topics&amp;quot;&quot;/&gt;&lt;property id=&quot;20307&quot; value=&quot;343&quot;/&gt;&lt;/object&gt;&lt;object type=&quot;3&quot; unique_id=&quot;10875&quot;&gt;&lt;property id=&quot;20148&quot; value=&quot;5&quot;/&gt;&lt;property id=&quot;20300&quot; value=&quot;Slide 5 - &amp;quot;1-minute paper topics&amp;quot;&quot;/&gt;&lt;property id=&quot;20307&quot; value=&quot;357&quot;/&gt;&lt;/object&gt;&lt;object type=&quot;3&quot; unique_id=&quot;10876&quot;&gt;&lt;property id=&quot;20148&quot; value=&quot;5&quot;/&gt;&lt;property id=&quot;20300&quot; value=&quot;Slide 6 - &amp;quot;1-minute paper topics&amp;quot;&quot;/&gt;&lt;property id=&quot;20307&quot; value=&quot;358&quot;/&gt;&lt;/object&gt;&lt;object type=&quot;3&quot; unique_id=&quot;10877&quot;&gt;&lt;property id=&quot;20148&quot; value=&quot;5&quot;/&gt;&lt;property id=&quot;20300&quot; value=&quot;Slide 7 - &amp;quot;1-minute paper topics&amp;quot;&quot;/&gt;&lt;property id=&quot;20307&quot; value=&quot;359&quot;/&gt;&lt;/object&gt;&lt;object type=&quot;3&quot; unique_id=&quot;10878&quot;&gt;&lt;property id=&quot;20148&quot; value=&quot;5&quot;/&gt;&lt;property id=&quot;20300&quot; value=&quot;Slide 8 - &amp;quot;1-minute paper topics&amp;quot;&quot;/&gt;&lt;property id=&quot;20307&quot; value=&quot;360&quot;/&gt;&lt;/object&gt;&lt;object type=&quot;3&quot; unique_id=&quot;10879&quot;&gt;&lt;property id=&quot;20148&quot; value=&quot;5&quot;/&gt;&lt;property id=&quot;20300&quot; value=&quot;Slide 9 - &amp;quot;1-minute paper topics&amp;quot;&quot;/&gt;&lt;property id=&quot;20307&quot; value=&quot;361&quot;/&gt;&lt;/object&gt;&lt;object type=&quot;3&quot; unique_id=&quot;10880&quot;&gt;&lt;property id=&quot;20148&quot; value=&quot;5&quot;/&gt;&lt;property id=&quot;20300&quot; value=&quot;Slide 10 - &amp;quot;1-minute paper topics&amp;quot;&quot;/&gt;&lt;property id=&quot;20307&quot; value=&quot;362&quot;/&gt;&lt;/object&gt;&lt;object type=&quot;3&quot; unique_id=&quot;10881&quot;&gt;&lt;property id=&quot;20148&quot; value=&quot;5&quot;/&gt;&lt;property id=&quot;20300&quot; value=&quot;Slide 11 - &amp;quot;1-minute paper topics&amp;quot;&quot;/&gt;&lt;property id=&quot;20307&quot; value=&quot;363&quot;/&gt;&lt;/object&gt;&lt;/object&gt;&lt;object type=&quot;8&quot; unique_id=&quot;10894&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5987</TotalTime>
  <Words>186</Words>
  <Application>Microsoft Office PowerPoint</Application>
  <PresentationFormat>On-screen Show (4:3)</PresentationFormat>
  <Paragraphs>33</Paragraphs>
  <Slides>13</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Courier New</vt:lpstr>
      <vt:lpstr>Symbol</vt:lpstr>
      <vt:lpstr>Tahoma</vt:lpstr>
      <vt:lpstr>Times New Roman</vt:lpstr>
      <vt:lpstr>Wingdings</vt:lpstr>
      <vt:lpstr>ヒラギノ角ゴ Pro W3</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327</cp:revision>
  <dcterms:created xsi:type="dcterms:W3CDTF">2005-04-19T02:46:41Z</dcterms:created>
  <dcterms:modified xsi:type="dcterms:W3CDTF">2019-04-25T18:35:44Z</dcterms:modified>
</cp:coreProperties>
</file>