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50" r:id="rId2"/>
  </p:sldMasterIdLst>
  <p:notesMasterIdLst>
    <p:notesMasterId r:id="rId18"/>
  </p:notesMasterIdLst>
  <p:sldIdLst>
    <p:sldId id="317" r:id="rId3"/>
    <p:sldId id="334" r:id="rId4"/>
    <p:sldId id="336" r:id="rId5"/>
    <p:sldId id="318" r:id="rId6"/>
    <p:sldId id="339" r:id="rId7"/>
    <p:sldId id="340" r:id="rId8"/>
    <p:sldId id="338" r:id="rId9"/>
    <p:sldId id="341" r:id="rId10"/>
    <p:sldId id="342" r:id="rId11"/>
    <p:sldId id="343" r:id="rId12"/>
    <p:sldId id="344" r:id="rId13"/>
    <p:sldId id="322" r:id="rId14"/>
    <p:sldId id="321" r:id="rId15"/>
    <p:sldId id="320" r:id="rId16"/>
    <p:sldId id="337" r:id="rId17"/>
  </p:sldIdLst>
  <p:sldSz cx="9144000" cy="6858000" type="screen4x3"/>
  <p:notesSz cx="6858000" cy="9144000"/>
  <p:custDataLst>
    <p:tags r:id="rId1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DC17874-2C52-4995-8952-0F74601375B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CBA2B32-D8BF-434F-8B53-F28E86D8EAF1}"/>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A0850656-A850-4CD6-BF53-DFD7EE49229A}"/>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FF16BE7F-00F7-4FDD-81E0-4BC665DDBB97}"/>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6C7D8D78-1AFF-4F66-A98B-AC9A73BF4D38}"/>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54E861C9-1CC4-4B17-A888-43D5609D3F6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176B91DA-0ABD-4912-83C1-CB9FF8E38E9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93403062-E379-430B-A159-B87AD6C7043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41B398A-D4F5-4434-9C16-F3E851E966F6}" type="slidenum">
              <a:rPr lang="en-US" altLang="en-US" sz="1200"/>
              <a:pPr/>
              <a:t>1</a:t>
            </a:fld>
            <a:endParaRPr lang="en-US" altLang="en-US" sz="1200"/>
          </a:p>
        </p:txBody>
      </p:sp>
      <p:sp>
        <p:nvSpPr>
          <p:cNvPr id="15363" name="Rectangle 2">
            <a:extLst>
              <a:ext uri="{FF2B5EF4-FFF2-40B4-BE49-F238E27FC236}">
                <a16:creationId xmlns:a16="http://schemas.microsoft.com/office/drawing/2014/main" id="{29313963-FC38-43B9-AB38-82E68D5D87C2}"/>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5D80D305-FEDD-4850-AE67-8E63D12FF85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B1CD1C4-3CDB-4217-8DDA-789D26F2DD3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A7A2E65-3E82-4EBE-A3F1-7E27947C71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55D93C3-CB17-4FD9-AEE3-7FF10825F482}"/>
              </a:ext>
            </a:extLst>
          </p:cNvPr>
          <p:cNvSpPr>
            <a:spLocks noGrp="1" noChangeArrowheads="1"/>
          </p:cNvSpPr>
          <p:nvPr>
            <p:ph type="sldNum" sz="quarter" idx="12"/>
          </p:nvPr>
        </p:nvSpPr>
        <p:spPr>
          <a:ln/>
        </p:spPr>
        <p:txBody>
          <a:bodyPr/>
          <a:lstStyle>
            <a:lvl1pPr>
              <a:defRPr/>
            </a:lvl1pPr>
          </a:lstStyle>
          <a:p>
            <a:fld id="{C3D80C5A-14CD-4D24-8F0D-004355A37B21}" type="slidenum">
              <a:rPr lang="en-US" altLang="en-US"/>
              <a:pPr/>
              <a:t>‹#›</a:t>
            </a:fld>
            <a:endParaRPr lang="en-US" altLang="en-US"/>
          </a:p>
        </p:txBody>
      </p:sp>
    </p:spTree>
    <p:extLst>
      <p:ext uri="{BB962C8B-B14F-4D97-AF65-F5344CB8AC3E}">
        <p14:creationId xmlns:p14="http://schemas.microsoft.com/office/powerpoint/2010/main" val="2980044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62B0629-D901-48AB-94C3-901519E47EE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B70DCB0-E2AB-4BE8-9661-393BA7609D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B350C49-A7A8-4534-AF1F-6DD2CD50C8D4}"/>
              </a:ext>
            </a:extLst>
          </p:cNvPr>
          <p:cNvSpPr>
            <a:spLocks noGrp="1" noChangeArrowheads="1"/>
          </p:cNvSpPr>
          <p:nvPr>
            <p:ph type="sldNum" sz="quarter" idx="12"/>
          </p:nvPr>
        </p:nvSpPr>
        <p:spPr>
          <a:ln/>
        </p:spPr>
        <p:txBody>
          <a:bodyPr/>
          <a:lstStyle>
            <a:lvl1pPr>
              <a:defRPr/>
            </a:lvl1pPr>
          </a:lstStyle>
          <a:p>
            <a:fld id="{B77C8B52-8ED2-4C83-BB7F-52633CA0A74F}" type="slidenum">
              <a:rPr lang="en-US" altLang="en-US"/>
              <a:pPr/>
              <a:t>‹#›</a:t>
            </a:fld>
            <a:endParaRPr lang="en-US" altLang="en-US"/>
          </a:p>
        </p:txBody>
      </p:sp>
    </p:spTree>
    <p:extLst>
      <p:ext uri="{BB962C8B-B14F-4D97-AF65-F5344CB8AC3E}">
        <p14:creationId xmlns:p14="http://schemas.microsoft.com/office/powerpoint/2010/main" val="3506195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44C7C-F4CB-40EF-8C3A-FBD41E6FC5E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A975C6-C4C9-4478-8168-1A128F440A7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9957346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95EDD-CAA3-430B-B92C-4848969092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22394A-6D47-4412-A4B2-B705B6C045D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012720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D4F9-66A5-4DDA-BD9D-1E791A76873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9EB95D8-E2CE-442C-BDF7-6457F93FC61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2599922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B9C9A-1EFF-4740-93CE-528C6E0BD97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496AE9-81A4-4AD7-8C36-D98C4ABEA47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5E3DE0-D083-4F26-ACD9-5A8A8A0ECE4F}"/>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2970080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9B719-DF21-4D06-88C5-9E231BA134B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0D23B5-D154-4B9D-B200-621AB657D48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0C01337-5219-41B6-851B-5A8A322C7AE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462618-E9FF-42C9-9647-E0D23A7DD23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5AFAD3D-F60C-48D3-BDA5-EB3DF48ECEC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442913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10BD0-EC57-421A-8F16-9E9730E70B6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4572182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005445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25B80-4B61-43FB-AE4D-F42D63B9EB5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44DECB3-531E-4A12-AEA5-5D113FD26EC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A42F30-DD1C-4020-B825-B9D992A1B83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02988363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DE93C-A7D3-40F5-A931-0CFDA96E531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D82043-85A2-40C7-ACCC-BA4EF000FCA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29BC35-6CEE-4763-8AF0-F9D94A0CAE9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01085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BDA3B31-3421-410B-A610-EB46F9C208F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4D2F29A-A5C2-40C2-B3D2-F65E754C46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C5B3F4F-1CE0-4219-88F1-421993C60D4C}"/>
              </a:ext>
            </a:extLst>
          </p:cNvPr>
          <p:cNvSpPr>
            <a:spLocks noGrp="1" noChangeArrowheads="1"/>
          </p:cNvSpPr>
          <p:nvPr>
            <p:ph type="sldNum" sz="quarter" idx="12"/>
          </p:nvPr>
        </p:nvSpPr>
        <p:spPr>
          <a:ln/>
        </p:spPr>
        <p:txBody>
          <a:bodyPr/>
          <a:lstStyle>
            <a:lvl1pPr>
              <a:defRPr/>
            </a:lvl1pPr>
          </a:lstStyle>
          <a:p>
            <a:fld id="{A4684ED0-84F3-46F4-9F40-C0E9141A69B3}" type="slidenum">
              <a:rPr lang="en-US" altLang="en-US"/>
              <a:pPr/>
              <a:t>‹#›</a:t>
            </a:fld>
            <a:endParaRPr lang="en-US" altLang="en-US"/>
          </a:p>
        </p:txBody>
      </p:sp>
    </p:spTree>
    <p:extLst>
      <p:ext uri="{BB962C8B-B14F-4D97-AF65-F5344CB8AC3E}">
        <p14:creationId xmlns:p14="http://schemas.microsoft.com/office/powerpoint/2010/main" val="7352250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D2F17-DF32-4451-AE1B-9527CAD285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73DF57-77C8-467C-949D-6B780999719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707024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8ECBF4-8B59-4DBF-8551-007CA1396947}"/>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438D18-FF45-4B55-B787-68886885729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195307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7FE4CE0-DDA4-4FCD-8802-862BFC98340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2FD85FB-19CC-4F8E-8474-EE520A10DF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5F87A43-6EC6-43E4-AEC4-8B17F883D4B2}"/>
              </a:ext>
            </a:extLst>
          </p:cNvPr>
          <p:cNvSpPr>
            <a:spLocks noGrp="1" noChangeArrowheads="1"/>
          </p:cNvSpPr>
          <p:nvPr>
            <p:ph type="sldNum" sz="quarter" idx="12"/>
          </p:nvPr>
        </p:nvSpPr>
        <p:spPr>
          <a:ln/>
        </p:spPr>
        <p:txBody>
          <a:bodyPr/>
          <a:lstStyle>
            <a:lvl1pPr>
              <a:defRPr/>
            </a:lvl1pPr>
          </a:lstStyle>
          <a:p>
            <a:fld id="{E94FC6B3-BDEC-4AEA-AC6F-71E5096BBAD9}" type="slidenum">
              <a:rPr lang="en-US" altLang="en-US"/>
              <a:pPr/>
              <a:t>‹#›</a:t>
            </a:fld>
            <a:endParaRPr lang="en-US" altLang="en-US"/>
          </a:p>
        </p:txBody>
      </p:sp>
    </p:spTree>
    <p:extLst>
      <p:ext uri="{BB962C8B-B14F-4D97-AF65-F5344CB8AC3E}">
        <p14:creationId xmlns:p14="http://schemas.microsoft.com/office/powerpoint/2010/main" val="19816364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C8F4017-DE5B-491C-B771-E61C2D34979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B732CAE6-60B9-40E8-BE1A-34AD9023B8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FEA7D27-8D61-42B6-B100-E2C126A5A9E9}"/>
              </a:ext>
            </a:extLst>
          </p:cNvPr>
          <p:cNvSpPr>
            <a:spLocks noGrp="1" noChangeArrowheads="1"/>
          </p:cNvSpPr>
          <p:nvPr>
            <p:ph type="sldNum" sz="quarter" idx="12"/>
          </p:nvPr>
        </p:nvSpPr>
        <p:spPr>
          <a:ln/>
        </p:spPr>
        <p:txBody>
          <a:bodyPr/>
          <a:lstStyle>
            <a:lvl1pPr>
              <a:defRPr/>
            </a:lvl1pPr>
          </a:lstStyle>
          <a:p>
            <a:fld id="{B56DCF1A-5A71-4C7F-B94A-A286359015A2}" type="slidenum">
              <a:rPr lang="en-US" altLang="en-US"/>
              <a:pPr/>
              <a:t>‹#›</a:t>
            </a:fld>
            <a:endParaRPr lang="en-US" altLang="en-US"/>
          </a:p>
        </p:txBody>
      </p:sp>
    </p:spTree>
    <p:extLst>
      <p:ext uri="{BB962C8B-B14F-4D97-AF65-F5344CB8AC3E}">
        <p14:creationId xmlns:p14="http://schemas.microsoft.com/office/powerpoint/2010/main" val="3904754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0E109D0E-D6A3-4E3E-94F1-660FF571DDF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324FAE1-A672-4081-B872-FF9E878BB9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A2B5FA46-A983-4377-9202-35C893CF94E2}"/>
              </a:ext>
            </a:extLst>
          </p:cNvPr>
          <p:cNvSpPr>
            <a:spLocks noGrp="1" noChangeArrowheads="1"/>
          </p:cNvSpPr>
          <p:nvPr>
            <p:ph type="sldNum" sz="quarter" idx="12"/>
          </p:nvPr>
        </p:nvSpPr>
        <p:spPr>
          <a:ln/>
        </p:spPr>
        <p:txBody>
          <a:bodyPr/>
          <a:lstStyle>
            <a:lvl1pPr>
              <a:defRPr/>
            </a:lvl1pPr>
          </a:lstStyle>
          <a:p>
            <a:fld id="{575C21B8-CD71-4CAD-82B2-2687D24B38E9}" type="slidenum">
              <a:rPr lang="en-US" altLang="en-US"/>
              <a:pPr/>
              <a:t>‹#›</a:t>
            </a:fld>
            <a:endParaRPr lang="en-US" altLang="en-US"/>
          </a:p>
        </p:txBody>
      </p:sp>
    </p:spTree>
    <p:extLst>
      <p:ext uri="{BB962C8B-B14F-4D97-AF65-F5344CB8AC3E}">
        <p14:creationId xmlns:p14="http://schemas.microsoft.com/office/powerpoint/2010/main" val="848469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EE3192B-18CC-4F09-A7E9-D298F7E877F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40438E9-0079-469A-921C-F797C2BBA8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2636AA22-8276-4090-BDDA-383C6D73F1BD}"/>
              </a:ext>
            </a:extLst>
          </p:cNvPr>
          <p:cNvSpPr>
            <a:spLocks noGrp="1" noChangeArrowheads="1"/>
          </p:cNvSpPr>
          <p:nvPr>
            <p:ph type="sldNum" sz="quarter" idx="12"/>
          </p:nvPr>
        </p:nvSpPr>
        <p:spPr>
          <a:ln/>
        </p:spPr>
        <p:txBody>
          <a:bodyPr/>
          <a:lstStyle>
            <a:lvl1pPr>
              <a:defRPr/>
            </a:lvl1pPr>
          </a:lstStyle>
          <a:p>
            <a:fld id="{A6928BE4-28B0-4983-816C-0F56D95483E8}" type="slidenum">
              <a:rPr lang="en-US" altLang="en-US"/>
              <a:pPr/>
              <a:t>‹#›</a:t>
            </a:fld>
            <a:endParaRPr lang="en-US" altLang="en-US"/>
          </a:p>
        </p:txBody>
      </p:sp>
    </p:spTree>
    <p:extLst>
      <p:ext uri="{BB962C8B-B14F-4D97-AF65-F5344CB8AC3E}">
        <p14:creationId xmlns:p14="http://schemas.microsoft.com/office/powerpoint/2010/main" val="634292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67944BC-D144-4F63-AD9B-52B0EDEB3EB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192B2D2-5BBA-4E15-A3AC-0F32BF832DC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6734F5E-D8B5-4125-956D-59E5F22BCD93}"/>
              </a:ext>
            </a:extLst>
          </p:cNvPr>
          <p:cNvSpPr>
            <a:spLocks noGrp="1" noChangeArrowheads="1"/>
          </p:cNvSpPr>
          <p:nvPr>
            <p:ph type="sldNum" sz="quarter" idx="12"/>
          </p:nvPr>
        </p:nvSpPr>
        <p:spPr>
          <a:ln/>
        </p:spPr>
        <p:txBody>
          <a:bodyPr/>
          <a:lstStyle>
            <a:lvl1pPr>
              <a:defRPr/>
            </a:lvl1pPr>
          </a:lstStyle>
          <a:p>
            <a:fld id="{E769C0E8-8538-48CE-80A3-8E0A5891720E}" type="slidenum">
              <a:rPr lang="en-US" altLang="en-US"/>
              <a:pPr/>
              <a:t>‹#›</a:t>
            </a:fld>
            <a:endParaRPr lang="en-US" altLang="en-US"/>
          </a:p>
        </p:txBody>
      </p:sp>
    </p:spTree>
    <p:extLst>
      <p:ext uri="{BB962C8B-B14F-4D97-AF65-F5344CB8AC3E}">
        <p14:creationId xmlns:p14="http://schemas.microsoft.com/office/powerpoint/2010/main" val="275367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A76E8E3-500D-4EF0-B29D-E74E05D5506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2295F42-541C-4217-960B-8FEED655B6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1F119EB-9A7F-4C8B-B3D7-9D722AF84932}"/>
              </a:ext>
            </a:extLst>
          </p:cNvPr>
          <p:cNvSpPr>
            <a:spLocks noGrp="1" noChangeArrowheads="1"/>
          </p:cNvSpPr>
          <p:nvPr>
            <p:ph type="sldNum" sz="quarter" idx="12"/>
          </p:nvPr>
        </p:nvSpPr>
        <p:spPr>
          <a:ln/>
        </p:spPr>
        <p:txBody>
          <a:bodyPr/>
          <a:lstStyle>
            <a:lvl1pPr>
              <a:defRPr/>
            </a:lvl1pPr>
          </a:lstStyle>
          <a:p>
            <a:fld id="{3FD88CFD-2A05-431F-B75B-FB630036B924}" type="slidenum">
              <a:rPr lang="en-US" altLang="en-US"/>
              <a:pPr/>
              <a:t>‹#›</a:t>
            </a:fld>
            <a:endParaRPr lang="en-US" altLang="en-US"/>
          </a:p>
        </p:txBody>
      </p:sp>
    </p:spTree>
    <p:extLst>
      <p:ext uri="{BB962C8B-B14F-4D97-AF65-F5344CB8AC3E}">
        <p14:creationId xmlns:p14="http://schemas.microsoft.com/office/powerpoint/2010/main" val="3551411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ACF7F90-4C9F-411D-98E4-A7869940893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68D1EF7-A11B-48DF-9E9A-62E25575165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1B875D7-8146-411E-92C0-4BB1D430DA04}"/>
              </a:ext>
            </a:extLst>
          </p:cNvPr>
          <p:cNvSpPr>
            <a:spLocks noGrp="1" noChangeArrowheads="1"/>
          </p:cNvSpPr>
          <p:nvPr>
            <p:ph type="sldNum" sz="quarter" idx="12"/>
          </p:nvPr>
        </p:nvSpPr>
        <p:spPr>
          <a:ln/>
        </p:spPr>
        <p:txBody>
          <a:bodyPr/>
          <a:lstStyle>
            <a:lvl1pPr>
              <a:defRPr/>
            </a:lvl1pPr>
          </a:lstStyle>
          <a:p>
            <a:fld id="{0A57B4F6-8B5F-4963-A0F7-50B71B1CE272}" type="slidenum">
              <a:rPr lang="en-US" altLang="en-US"/>
              <a:pPr/>
              <a:t>‹#›</a:t>
            </a:fld>
            <a:endParaRPr lang="en-US" altLang="en-US"/>
          </a:p>
        </p:txBody>
      </p:sp>
    </p:spTree>
    <p:extLst>
      <p:ext uri="{BB962C8B-B14F-4D97-AF65-F5344CB8AC3E}">
        <p14:creationId xmlns:p14="http://schemas.microsoft.com/office/powerpoint/2010/main" val="2647452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061BA0D-7868-4F2C-B4B6-1158C00814DA}"/>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23132F19-365A-4B38-8AF6-94D5A1BD4ED3}"/>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4946C06D-965E-4372-90EC-D3A48A82222D}"/>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52CD4AC-2D23-4787-8F2A-67444DECD3D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A60DB1C-BAC6-461E-BDC8-42DE3EC74026}"/>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3ECD9712-92C6-4145-BE26-708BCBB2C218}"/>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73297ED5-2696-4F9A-8D4E-4C1CE290AEB9}"/>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B990882-A524-4785-AB8D-61DD4FED0520}" type="slidenum">
              <a:rPr lang="en-US" altLang="en-US"/>
              <a:pPr/>
              <a:t>‹#›</a:t>
            </a:fld>
            <a:endParaRPr lang="en-US" altLang="en-US"/>
          </a:p>
        </p:txBody>
      </p:sp>
      <p:sp>
        <p:nvSpPr>
          <p:cNvPr id="20489" name="Freeform 9">
            <a:extLst>
              <a:ext uri="{FF2B5EF4-FFF2-40B4-BE49-F238E27FC236}">
                <a16:creationId xmlns:a16="http://schemas.microsoft.com/office/drawing/2014/main" id="{24C2E412-B2D4-4FF0-A977-17DFDC7DD752}"/>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7C9C1209-98B9-4CE5-95C5-725DD4863135}"/>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0A783706-7740-4B72-A516-111269C64FE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8E832195-DFBD-422E-8B20-F740DEF3089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EF7045CD-2FAA-478A-83EC-C85E8CDB3ACE}"/>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7ACACDDF-E4B1-4E8C-93B6-FAE28B3DCF3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6BC84269-A36D-41D2-879E-63B82EF04224}"/>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20DD112E-B510-4B14-8C8D-C084BEDE9E4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239F346-D64D-4D3F-A4DE-A4414A6727FC}"/>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2F986AF-A7A6-4C50-ACC1-617D12BB117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3499F824-CCD6-4776-BF53-DE5DE9F7F5E4}"/>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F6DFC15A-1C41-482C-BDF2-6F2551B7C19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6DDD29CB-36F9-4C2F-96D3-A7A39728A194}"/>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Taxonomy &amp; Systematics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0B984BE-AD82-4CE4-BD02-F20573B198C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8AC0C653-C96B-49DA-951C-640A887DDDC5}"/>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Why isn’t Protista an evolutionary meaning group?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B204B2A-4801-4C29-BDE5-2D0425E44F28}"/>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9EA45432-C441-422B-8F87-2081E6BE6B08}"/>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the difference between a symplesiomorphy and a synapomorphy? Which of the two is more useful for cladistics?</a:t>
            </a:r>
          </a:p>
          <a:p>
            <a:pPr eaLnBrk="1" hangingPunct="1">
              <a:buFont typeface="Courier New" panose="02070309020205020404" pitchFamily="49" charset="0"/>
              <a:buChar char="o"/>
            </a:pPr>
            <a:endParaRPr lang="en-US" altLang="en-US" sz="2400"/>
          </a:p>
          <a:p>
            <a:pPr eaLnBrk="1" hangingPunct="1">
              <a:buFont typeface="Wingdings" panose="05000000000000000000" pitchFamily="2" charset="2"/>
              <a:buNone/>
            </a:pPr>
            <a:endParaRPr lang="en-US" altLang="en-US" sz="2400"/>
          </a:p>
          <a:p>
            <a:pPr eaLnBrk="1" hangingPunct="1">
              <a:buFont typeface="Wingdings" panose="05000000000000000000" pitchFamily="2" charset="2"/>
              <a:buNone/>
            </a:pPr>
            <a:endParaRPr lang="en-US"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E72E7E9-1262-41EF-971F-876669B0EB14}"/>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B228195D-AAAD-478F-9989-6FC136C69520}"/>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a:t>Explain some of the drawbacks of the phylogenetic species concept.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DF546C4-68D3-4BDC-A89F-18083EBD1C9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4C16B447-DEA8-4BF8-9222-8EF00736DF5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Does KFC sell meat from dinosaur descendants? Explain your answer.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F5D3D17-5703-4D4D-80A8-051D973FD195}"/>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D305A8F5-8A28-4DC7-8E22-F255B3D35FB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Humans and chimpanzees share 98% of their genes. Is the statement “humans evolved from chimpanzees” correct? Why or why not?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EC18349-7A02-4EBD-8327-2CF3DE7C0403}"/>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AD8062D6-C2CB-41F6-9774-B5254058611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can phylogenetics be used to reconstruct the evolutionary history of specific traits in a group of organisms?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8766C5F-57A8-4DF9-925E-7B4E939FED80}"/>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B2A369F2-2835-4F79-A3D1-26C37988E088}"/>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students’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7A2586D-B5E6-40FD-9DFF-B47103B227B3}"/>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B15F84F7-A6B7-4A38-967C-C77DE6C51AA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99CA078-4644-4336-A459-F259A16BC472}"/>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0CD409D7-3722-465C-8B53-E7ADB6317E0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anagenesis and cladogenesis.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AD23CA2-5EDE-405F-A990-6F190A1D55FA}"/>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36BDA50-7F8F-451A-A651-6989D6168CB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molecular clocks are used to reconstruct the divergence time of particular species.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D2C8EFD-CB02-4254-821B-C6C48AB70495}"/>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ED18F83-51A1-428D-9EFE-12B1CEDC4ED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phylogenetics be used to reconstruct the evolutionary history of specific traits in a group of organisms?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1CA9FC1-BCD1-4D11-A6E8-CEB1F42B351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97BA90BE-B83D-4DBC-98FB-31E7AAED41EB}"/>
              </a:ext>
            </a:extLst>
          </p:cNvPr>
          <p:cNvSpPr>
            <a:spLocks noGrp="1"/>
          </p:cNvSpPr>
          <p:nvPr>
            <p:ph sz="half" idx="1"/>
          </p:nvPr>
        </p:nvSpPr>
        <p:spPr>
          <a:xfrm>
            <a:off x="914400" y="1676400"/>
            <a:ext cx="7280275" cy="4114800"/>
          </a:xfrm>
        </p:spPr>
        <p:txBody>
          <a:bodyPr/>
          <a:lstStyle/>
          <a:p>
            <a:pPr marL="457200" indent="-457200" eaLnBrk="1" hangingPunct="1">
              <a:buFont typeface="Courier New" panose="02070309020205020404" pitchFamily="49" charset="0"/>
              <a:buChar char="o"/>
            </a:pPr>
            <a:r>
              <a:rPr lang="en-US" altLang="en-US" sz="2400"/>
              <a:t>Compare and contrast monophyletic, paraphyletic, and polyphyletic groups.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54ADA27-3E87-48BA-BB18-E47DD29A446A}"/>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53CF4E02-C60F-4191-9D6A-7B5AB7F2EB24}"/>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the difference between vertical and horizontal evolution?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F2399EE-1FB8-4319-BA93-B2A492F9995F}"/>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83B0460-E369-45D1-B7CD-A9924EBC6CF4}"/>
              </a:ext>
            </a:extLst>
          </p:cNvPr>
          <p:cNvSpPr>
            <a:spLocks noGrp="1"/>
          </p:cNvSpPr>
          <p:nvPr>
            <p:ph sz="half" idx="1"/>
          </p:nvPr>
        </p:nvSpPr>
        <p:spPr>
          <a:xfrm>
            <a:off x="914400" y="1676400"/>
            <a:ext cx="7280275" cy="4114800"/>
          </a:xfrm>
        </p:spPr>
        <p:txBody>
          <a:bodyPr/>
          <a:lstStyle/>
          <a:p>
            <a:pPr>
              <a:buFont typeface="Courier New" pitchFamily="49" charset="0"/>
              <a:buChar char="o"/>
              <a:defRPr/>
            </a:pPr>
            <a:r>
              <a:rPr lang="en-US" sz="2400" dirty="0"/>
              <a:t>Explain the principle of parsimony.</a:t>
            </a:r>
          </a:p>
          <a:p>
            <a:pPr marL="457200" indent="-457200" eaLnBrk="1" hangingPunct="1">
              <a:buFont typeface="Courier New" pitchFamily="49" charset="0"/>
              <a:buChar char="o"/>
              <a:defRPr/>
            </a:pPr>
            <a:endParaRPr lang="en-US" sz="2400" dirty="0"/>
          </a:p>
          <a:p>
            <a:pPr marL="457200" indent="-457200" eaLnBrk="1" hangingPunct="1">
              <a:buFont typeface="Wingdings" panose="05000000000000000000" pitchFamily="2" charset="2"/>
              <a:buNone/>
              <a:defRPr/>
            </a:pPr>
            <a:endParaRPr lang="en-US" sz="2400" dirty="0"/>
          </a:p>
          <a:p>
            <a:pPr marL="457200" indent="-457200" eaLnBrk="1" hangingPunct="1">
              <a:buFont typeface="Wingdings" panose="05000000000000000000" pitchFamily="2" charset="2"/>
              <a:buNone/>
              <a:defRPr/>
            </a:pPr>
            <a:endParaRPr lang="en-US" sz="24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2&quot; unique_id=&quot;10091&quot;&gt;&lt;object type=&quot;3&quot; unique_id=&quot;10092&quot;&gt;&lt;property id=&quot;20148&quot; value=&quot;5&quot;/&gt;&lt;property id=&quot;20300&quot; value=&quot;Slide 1&quot;/&gt;&lt;property id=&quot;20307&quot; value=&quot;317&quot;/&gt;&lt;/object&gt;&lt;object type=&quot;3&quot; unique_id=&quot;10093&quot;&gt;&lt;property id=&quot;20148&quot; value=&quot;5&quot;/&gt;&lt;property id=&quot;20300&quot; value=&quot;Slide 2 - &amp;quot;Minute Paper Goal&amp;quot;&quot;/&gt;&lt;property id=&quot;20307&quot; value=&quot;334&quot;/&gt;&lt;/object&gt;&lt;object type=&quot;3&quot; unique_id=&quot;10094&quot;&gt;&lt;property id=&quot;20148&quot; value=&quot;5&quot;/&gt;&lt;property id=&quot;20300&quot; value=&quot;Slide 3 - &amp;quot;Assessment&amp;quot;&quot;/&gt;&lt;property id=&quot;20307&quot; value=&quot;336&quot;/&gt;&lt;/object&gt;&lt;object type=&quot;3&quot; unique_id=&quot;10095&quot;&gt;&lt;property id=&quot;20148&quot; value=&quot;5&quot;/&gt;&lt;property id=&quot;20300&quot; value=&quot;Slide 4 - &amp;quot;1-minute paper topics&amp;quot;&quot;/&gt;&lt;property id=&quot;20307&quot; value=&quot;318&quot;/&gt;&lt;/object&gt;&lt;object type=&quot;3&quot; unique_id=&quot;10096&quot;&gt;&lt;property id=&quot;20148&quot; value=&quot;5&quot;/&gt;&lt;property id=&quot;20300&quot; value=&quot;Slide 5 - &amp;quot;1-minute paper topics&amp;quot;&quot;/&gt;&lt;property id=&quot;20307&quot; value=&quot;339&quot;/&gt;&lt;/object&gt;&lt;object type=&quot;3&quot; unique_id=&quot;10097&quot;&gt;&lt;property id=&quot;20148&quot; value=&quot;5&quot;/&gt;&lt;property id=&quot;20300&quot; value=&quot;Slide 6 - &amp;quot;1-minute paper topics&amp;quot;&quot;/&gt;&lt;property id=&quot;20307&quot; value=&quot;340&quot;/&gt;&lt;/object&gt;&lt;object type=&quot;3&quot; unique_id=&quot;10098&quot;&gt;&lt;property id=&quot;20148&quot; value=&quot;5&quot;/&gt;&lt;property id=&quot;20300&quot; value=&quot;Slide 7 - &amp;quot;1-minute paper topics&amp;quot;&quot;/&gt;&lt;property id=&quot;20307&quot; value=&quot;338&quot;/&gt;&lt;/object&gt;&lt;object type=&quot;3&quot; unique_id=&quot;10099&quot;&gt;&lt;property id=&quot;20148&quot; value=&quot;5&quot;/&gt;&lt;property id=&quot;20300&quot; value=&quot;Slide 8 - &amp;quot;1-minute paper topics&amp;quot;&quot;/&gt;&lt;property id=&quot;20307&quot; value=&quot;341&quot;/&gt;&lt;/object&gt;&lt;object type=&quot;3&quot; unique_id=&quot;10100&quot;&gt;&lt;property id=&quot;20148&quot; value=&quot;5&quot;/&gt;&lt;property id=&quot;20300&quot; value=&quot;Slide 9 - &amp;quot;1-minute paper topics&amp;quot;&quot;/&gt;&lt;property id=&quot;20307&quot; value=&quot;342&quot;/&gt;&lt;/object&gt;&lt;object type=&quot;3&quot; unique_id=&quot;10101&quot;&gt;&lt;property id=&quot;20148&quot; value=&quot;5&quot;/&gt;&lt;property id=&quot;20300&quot; value=&quot;Slide 10 - &amp;quot;1-minute paper topics&amp;quot;&quot;/&gt;&lt;property id=&quot;20307&quot; value=&quot;343&quot;/&gt;&lt;/object&gt;&lt;object type=&quot;3&quot; unique_id=&quot;10102&quot;&gt;&lt;property id=&quot;20148&quot; value=&quot;5&quot;/&gt;&lt;property id=&quot;20300&quot; value=&quot;Slide 11 - &amp;quot;1-minute paper topics&amp;quot;&quot;/&gt;&lt;property id=&quot;20307&quot; value=&quot;344&quot;/&gt;&lt;/object&gt;&lt;/object&gt;&lt;object type=&quot;8&quot; unique_id=&quot;1011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2190</TotalTime>
  <Words>236</Words>
  <Application>Microsoft Office PowerPoint</Application>
  <PresentationFormat>On-screen Show (4:3)</PresentationFormat>
  <Paragraphs>38</Paragraphs>
  <Slides>15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234</cp:revision>
  <dcterms:created xsi:type="dcterms:W3CDTF">2005-04-19T02:46:41Z</dcterms:created>
  <dcterms:modified xsi:type="dcterms:W3CDTF">2019-04-24T18:54:22Z</dcterms:modified>
</cp:coreProperties>
</file>