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54" r:id="rId2"/>
  </p:sldMasterIdLst>
  <p:notesMasterIdLst>
    <p:notesMasterId r:id="rId16"/>
  </p:notesMasterIdLst>
  <p:sldIdLst>
    <p:sldId id="317" r:id="rId3"/>
    <p:sldId id="334" r:id="rId4"/>
    <p:sldId id="336" r:id="rId5"/>
    <p:sldId id="343" r:id="rId6"/>
    <p:sldId id="357" r:id="rId7"/>
    <p:sldId id="358" r:id="rId8"/>
    <p:sldId id="359" r:id="rId9"/>
    <p:sldId id="360" r:id="rId10"/>
    <p:sldId id="361" r:id="rId11"/>
    <p:sldId id="362" r:id="rId12"/>
    <p:sldId id="363" r:id="rId13"/>
    <p:sldId id="345" r:id="rId14"/>
    <p:sldId id="348"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3B16DE6-72D9-412B-9984-91BABA7B963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95E18C21-09C0-4CFD-BC1D-B87DE38EBBA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197BE33C-140C-488D-8477-C64DDFF0791E}"/>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7D988E2D-E4C2-41D4-ACC2-59E88CE65CB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554817E-BBE8-4C45-953F-86BE9D3CEDE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B271860-3855-4708-BE55-4E9CED295A7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077D29A-D370-4868-AB2D-DEAE6B50A71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5C566B6-D44E-461E-ADC2-7D710D274C3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E7F425D-1DE5-4F37-AF96-2ED67A2C94EF}" type="slidenum">
              <a:rPr lang="en-US" altLang="en-US" sz="1200"/>
              <a:pPr/>
              <a:t>1</a:t>
            </a:fld>
            <a:endParaRPr lang="en-US" altLang="en-US" sz="1200"/>
          </a:p>
        </p:txBody>
      </p:sp>
      <p:sp>
        <p:nvSpPr>
          <p:cNvPr id="14339" name="Rectangle 2">
            <a:extLst>
              <a:ext uri="{FF2B5EF4-FFF2-40B4-BE49-F238E27FC236}">
                <a16:creationId xmlns:a16="http://schemas.microsoft.com/office/drawing/2014/main" id="{98C8840B-83DB-4FFB-BC6E-E76B68423C08}"/>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7C0046EE-C9BD-49C1-AF2E-9FA541151F2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6DC30404-5037-44EC-9FAB-A87FB1C87EDC}"/>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62581FBD-3F7B-4EC8-9A5A-D1A4CC5610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F9450CF7-4B88-4302-8EF8-5A87B3D929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E8D00E6-8F1B-4716-A814-8180CBDBBDBF}"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653F950-E628-4D58-AD2E-7CA84D6843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95EC2F2-ED95-4FD0-9C50-79E74F4656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C321022-4F44-494C-A3F2-34E95AD147F2}"/>
              </a:ext>
            </a:extLst>
          </p:cNvPr>
          <p:cNvSpPr>
            <a:spLocks noGrp="1" noChangeArrowheads="1"/>
          </p:cNvSpPr>
          <p:nvPr>
            <p:ph type="sldNum" sz="quarter" idx="12"/>
          </p:nvPr>
        </p:nvSpPr>
        <p:spPr>
          <a:ln/>
        </p:spPr>
        <p:txBody>
          <a:bodyPr/>
          <a:lstStyle>
            <a:lvl1pPr>
              <a:defRPr/>
            </a:lvl1pPr>
          </a:lstStyle>
          <a:p>
            <a:fld id="{5808A1F1-558C-45BE-9EB4-44B09D975505}" type="slidenum">
              <a:rPr lang="en-US" altLang="en-US"/>
              <a:pPr/>
              <a:t>‹#›</a:t>
            </a:fld>
            <a:endParaRPr lang="en-US" altLang="en-US"/>
          </a:p>
        </p:txBody>
      </p:sp>
    </p:spTree>
    <p:extLst>
      <p:ext uri="{BB962C8B-B14F-4D97-AF65-F5344CB8AC3E}">
        <p14:creationId xmlns:p14="http://schemas.microsoft.com/office/powerpoint/2010/main" val="4138521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28F21B6-9E11-4B62-BD3D-63D746A1547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FDCF4DF-38BB-4DF0-A61D-C60E5C71D3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CDB1C15-A1B3-4B24-AC64-E9DA033B9F18}"/>
              </a:ext>
            </a:extLst>
          </p:cNvPr>
          <p:cNvSpPr>
            <a:spLocks noGrp="1" noChangeArrowheads="1"/>
          </p:cNvSpPr>
          <p:nvPr>
            <p:ph type="sldNum" sz="quarter" idx="12"/>
          </p:nvPr>
        </p:nvSpPr>
        <p:spPr>
          <a:ln/>
        </p:spPr>
        <p:txBody>
          <a:bodyPr/>
          <a:lstStyle>
            <a:lvl1pPr>
              <a:defRPr/>
            </a:lvl1pPr>
          </a:lstStyle>
          <a:p>
            <a:fld id="{2BDA1693-B627-4732-B13C-866A44E7E1B0}" type="slidenum">
              <a:rPr lang="en-US" altLang="en-US"/>
              <a:pPr/>
              <a:t>‹#›</a:t>
            </a:fld>
            <a:endParaRPr lang="en-US" altLang="en-US"/>
          </a:p>
        </p:txBody>
      </p:sp>
    </p:spTree>
    <p:extLst>
      <p:ext uri="{BB962C8B-B14F-4D97-AF65-F5344CB8AC3E}">
        <p14:creationId xmlns:p14="http://schemas.microsoft.com/office/powerpoint/2010/main" val="1353382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0634B-9C0C-46DA-BAE0-1D6A9C7CBE3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DA6019-8F7C-4BE1-8621-EC73B0F7C85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294552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576D3-A6BA-4EDD-A471-49DA804A2B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2FF2A3-CA24-4D81-9132-9840900D5A0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253281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23485-2DBE-41BE-A6F2-91B825F7F1A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E7648F-5548-4749-9EE4-4770CADCB40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2083521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39090-76A4-4A6E-8C75-E31A6C0387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6F343E-E508-42B5-8916-5890282E76A1}"/>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EFA2013-B03C-4E2C-8673-4B2D76834365}"/>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029962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1730F-755F-4C19-AF6C-4841A1A443F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6242D1-1C82-4706-8C6D-991945C292E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BAE32AA-D0DC-4A07-8F44-A1C715AC002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BD92BE-14F2-4009-818A-D6996446116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91F100B-08FF-4C83-8094-E905AAB2953F}"/>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891680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D125B-5CE6-489C-B0A5-7F820CC221C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952788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58574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F9296-4F91-4E2A-BC27-34B489AB1A7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15C7FD-18B1-40FA-970A-4522A0874B3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6D60FD-CA54-4271-ACF4-16A39480975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9650967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04D93-6466-46E6-A307-B5E0B0025C0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9AF3BF-9516-4917-A0D5-A101E17776D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CBD28C-9438-460D-9A15-5B64ECA7C39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6129535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D4ECA785-2CA0-43A4-8AFE-8794A96E09C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BFE1F0E-30AF-4D7A-B746-28CB46084A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ABC79D9-26D6-4F1A-8AA1-882C1BCD1A37}"/>
              </a:ext>
            </a:extLst>
          </p:cNvPr>
          <p:cNvSpPr>
            <a:spLocks noGrp="1" noChangeArrowheads="1"/>
          </p:cNvSpPr>
          <p:nvPr>
            <p:ph type="sldNum" sz="quarter" idx="12"/>
          </p:nvPr>
        </p:nvSpPr>
        <p:spPr>
          <a:ln/>
        </p:spPr>
        <p:txBody>
          <a:bodyPr/>
          <a:lstStyle>
            <a:lvl1pPr>
              <a:defRPr/>
            </a:lvl1pPr>
          </a:lstStyle>
          <a:p>
            <a:fld id="{E65670BE-DBB6-4002-9937-623BDBD5D230}" type="slidenum">
              <a:rPr lang="en-US" altLang="en-US"/>
              <a:pPr/>
              <a:t>‹#›</a:t>
            </a:fld>
            <a:endParaRPr lang="en-US" altLang="en-US"/>
          </a:p>
        </p:txBody>
      </p:sp>
    </p:spTree>
    <p:extLst>
      <p:ext uri="{BB962C8B-B14F-4D97-AF65-F5344CB8AC3E}">
        <p14:creationId xmlns:p14="http://schemas.microsoft.com/office/powerpoint/2010/main" val="3608089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B5AE1-6A20-41FC-AB97-477D8F7392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8555D5A-F42D-440A-867B-710F8006EA3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754247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94CEDC-A81E-4AF6-8185-E7087F2D6AC2}"/>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95CB9-A310-4B4E-A8E8-4C8679F6B079}"/>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537851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4AAC9DD-7FB7-4068-8B5B-A49F0B92017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26EE1CF-B7B1-477F-8B46-C01F02AA83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4935569-387F-49E6-8AC4-5E5D940D82F4}"/>
              </a:ext>
            </a:extLst>
          </p:cNvPr>
          <p:cNvSpPr>
            <a:spLocks noGrp="1" noChangeArrowheads="1"/>
          </p:cNvSpPr>
          <p:nvPr>
            <p:ph type="sldNum" sz="quarter" idx="12"/>
          </p:nvPr>
        </p:nvSpPr>
        <p:spPr>
          <a:ln/>
        </p:spPr>
        <p:txBody>
          <a:bodyPr/>
          <a:lstStyle>
            <a:lvl1pPr>
              <a:defRPr/>
            </a:lvl1pPr>
          </a:lstStyle>
          <a:p>
            <a:fld id="{6E851B3E-36E2-43E1-A3DE-FD38E2A6987F}" type="slidenum">
              <a:rPr lang="en-US" altLang="en-US"/>
              <a:pPr/>
              <a:t>‹#›</a:t>
            </a:fld>
            <a:endParaRPr lang="en-US" altLang="en-US"/>
          </a:p>
        </p:txBody>
      </p:sp>
    </p:spTree>
    <p:extLst>
      <p:ext uri="{BB962C8B-B14F-4D97-AF65-F5344CB8AC3E}">
        <p14:creationId xmlns:p14="http://schemas.microsoft.com/office/powerpoint/2010/main" val="2859974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09D8CEC-56F1-4960-9D26-B51E5EB6E2B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0041A2F-BAB4-4493-AEBE-A200D2C66A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9ADEC88D-8A56-4406-94C9-652609F49AC8}"/>
              </a:ext>
            </a:extLst>
          </p:cNvPr>
          <p:cNvSpPr>
            <a:spLocks noGrp="1" noChangeArrowheads="1"/>
          </p:cNvSpPr>
          <p:nvPr>
            <p:ph type="sldNum" sz="quarter" idx="12"/>
          </p:nvPr>
        </p:nvSpPr>
        <p:spPr>
          <a:ln/>
        </p:spPr>
        <p:txBody>
          <a:bodyPr/>
          <a:lstStyle>
            <a:lvl1pPr>
              <a:defRPr/>
            </a:lvl1pPr>
          </a:lstStyle>
          <a:p>
            <a:fld id="{FA4C322C-F55B-4837-AB56-2224950A594D}" type="slidenum">
              <a:rPr lang="en-US" altLang="en-US"/>
              <a:pPr/>
              <a:t>‹#›</a:t>
            </a:fld>
            <a:endParaRPr lang="en-US" altLang="en-US"/>
          </a:p>
        </p:txBody>
      </p:sp>
    </p:spTree>
    <p:extLst>
      <p:ext uri="{BB962C8B-B14F-4D97-AF65-F5344CB8AC3E}">
        <p14:creationId xmlns:p14="http://schemas.microsoft.com/office/powerpoint/2010/main" val="931258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63C7358-FAE2-4C91-B302-9DD5B883B5D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869B6DE-D3B3-473C-845E-A82C49D798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BB67D53-9059-40BE-A0F7-A9041D63A1C4}"/>
              </a:ext>
            </a:extLst>
          </p:cNvPr>
          <p:cNvSpPr>
            <a:spLocks noGrp="1" noChangeArrowheads="1"/>
          </p:cNvSpPr>
          <p:nvPr>
            <p:ph type="sldNum" sz="quarter" idx="12"/>
          </p:nvPr>
        </p:nvSpPr>
        <p:spPr>
          <a:ln/>
        </p:spPr>
        <p:txBody>
          <a:bodyPr/>
          <a:lstStyle>
            <a:lvl1pPr>
              <a:defRPr/>
            </a:lvl1pPr>
          </a:lstStyle>
          <a:p>
            <a:fld id="{5874AAE9-ECD5-41A7-9DDA-ABD38292A55A}" type="slidenum">
              <a:rPr lang="en-US" altLang="en-US"/>
              <a:pPr/>
              <a:t>‹#›</a:t>
            </a:fld>
            <a:endParaRPr lang="en-US" altLang="en-US"/>
          </a:p>
        </p:txBody>
      </p:sp>
    </p:spTree>
    <p:extLst>
      <p:ext uri="{BB962C8B-B14F-4D97-AF65-F5344CB8AC3E}">
        <p14:creationId xmlns:p14="http://schemas.microsoft.com/office/powerpoint/2010/main" val="2529166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9A67301-336B-450E-8E66-9357FE5894E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2A705AA8-149D-44CD-A96B-163DC92DFA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6C46B5F8-AF62-436F-B6EE-96485DA86F2E}"/>
              </a:ext>
            </a:extLst>
          </p:cNvPr>
          <p:cNvSpPr>
            <a:spLocks noGrp="1" noChangeArrowheads="1"/>
          </p:cNvSpPr>
          <p:nvPr>
            <p:ph type="sldNum" sz="quarter" idx="12"/>
          </p:nvPr>
        </p:nvSpPr>
        <p:spPr>
          <a:ln/>
        </p:spPr>
        <p:txBody>
          <a:bodyPr/>
          <a:lstStyle>
            <a:lvl1pPr>
              <a:defRPr/>
            </a:lvl1pPr>
          </a:lstStyle>
          <a:p>
            <a:fld id="{EC070A22-BE9A-4DBC-9173-110CAED6747E}" type="slidenum">
              <a:rPr lang="en-US" altLang="en-US"/>
              <a:pPr/>
              <a:t>‹#›</a:t>
            </a:fld>
            <a:endParaRPr lang="en-US" altLang="en-US"/>
          </a:p>
        </p:txBody>
      </p:sp>
    </p:spTree>
    <p:extLst>
      <p:ext uri="{BB962C8B-B14F-4D97-AF65-F5344CB8AC3E}">
        <p14:creationId xmlns:p14="http://schemas.microsoft.com/office/powerpoint/2010/main" val="793150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F862BB0-1091-476B-80E4-46FD624042D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9C57B80-E706-4BFD-95A6-57EAF5006A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782CA84-FE02-44CB-ADEA-2F13DEB228C6}"/>
              </a:ext>
            </a:extLst>
          </p:cNvPr>
          <p:cNvSpPr>
            <a:spLocks noGrp="1" noChangeArrowheads="1"/>
          </p:cNvSpPr>
          <p:nvPr>
            <p:ph type="sldNum" sz="quarter" idx="12"/>
          </p:nvPr>
        </p:nvSpPr>
        <p:spPr>
          <a:ln/>
        </p:spPr>
        <p:txBody>
          <a:bodyPr/>
          <a:lstStyle>
            <a:lvl1pPr>
              <a:defRPr/>
            </a:lvl1pPr>
          </a:lstStyle>
          <a:p>
            <a:fld id="{1761345F-3918-48B8-87E2-19AA892BB9A0}" type="slidenum">
              <a:rPr lang="en-US" altLang="en-US"/>
              <a:pPr/>
              <a:t>‹#›</a:t>
            </a:fld>
            <a:endParaRPr lang="en-US" altLang="en-US"/>
          </a:p>
        </p:txBody>
      </p:sp>
    </p:spTree>
    <p:extLst>
      <p:ext uri="{BB962C8B-B14F-4D97-AF65-F5344CB8AC3E}">
        <p14:creationId xmlns:p14="http://schemas.microsoft.com/office/powerpoint/2010/main" val="2082231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1DF3E23-CB65-4CD5-88ED-1D32F32E54F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F2E2E38-F99E-45D4-AE0E-8700416B3F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42FF92D-422F-4BC4-8CC8-EABE3F502CCD}"/>
              </a:ext>
            </a:extLst>
          </p:cNvPr>
          <p:cNvSpPr>
            <a:spLocks noGrp="1" noChangeArrowheads="1"/>
          </p:cNvSpPr>
          <p:nvPr>
            <p:ph type="sldNum" sz="quarter" idx="12"/>
          </p:nvPr>
        </p:nvSpPr>
        <p:spPr>
          <a:ln/>
        </p:spPr>
        <p:txBody>
          <a:bodyPr/>
          <a:lstStyle>
            <a:lvl1pPr>
              <a:defRPr/>
            </a:lvl1pPr>
          </a:lstStyle>
          <a:p>
            <a:fld id="{14007741-1601-469E-86EC-7DF1E6E588DB}" type="slidenum">
              <a:rPr lang="en-US" altLang="en-US"/>
              <a:pPr/>
              <a:t>‹#›</a:t>
            </a:fld>
            <a:endParaRPr lang="en-US" altLang="en-US"/>
          </a:p>
        </p:txBody>
      </p:sp>
    </p:spTree>
    <p:extLst>
      <p:ext uri="{BB962C8B-B14F-4D97-AF65-F5344CB8AC3E}">
        <p14:creationId xmlns:p14="http://schemas.microsoft.com/office/powerpoint/2010/main" val="4264386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3615570-6FC0-4C97-AAD3-3156B0E682E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B7A1142-5B8C-418E-898D-B9C3D2DA60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0844202-43DF-4024-8810-61D1979C9EDB}"/>
              </a:ext>
            </a:extLst>
          </p:cNvPr>
          <p:cNvSpPr>
            <a:spLocks noGrp="1" noChangeArrowheads="1"/>
          </p:cNvSpPr>
          <p:nvPr>
            <p:ph type="sldNum" sz="quarter" idx="12"/>
          </p:nvPr>
        </p:nvSpPr>
        <p:spPr>
          <a:ln/>
        </p:spPr>
        <p:txBody>
          <a:bodyPr/>
          <a:lstStyle>
            <a:lvl1pPr>
              <a:defRPr/>
            </a:lvl1pPr>
          </a:lstStyle>
          <a:p>
            <a:fld id="{4391BE9C-70BF-4278-90C9-CEF7E954C770}" type="slidenum">
              <a:rPr lang="en-US" altLang="en-US"/>
              <a:pPr/>
              <a:t>‹#›</a:t>
            </a:fld>
            <a:endParaRPr lang="en-US" altLang="en-US"/>
          </a:p>
        </p:txBody>
      </p:sp>
    </p:spTree>
    <p:extLst>
      <p:ext uri="{BB962C8B-B14F-4D97-AF65-F5344CB8AC3E}">
        <p14:creationId xmlns:p14="http://schemas.microsoft.com/office/powerpoint/2010/main" val="2704100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0596DD2-627C-48FE-A4C2-74CD0A976193}"/>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95B277E9-8522-459C-8C6E-4FF5F9B06B51}"/>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5CC1CD58-C627-4AA0-8361-9B7140C7D578}"/>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6890D66-F7A2-4DA0-98C6-3E26F7114094}"/>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ED8CFEE-AFDE-4F4D-8CD8-9D00BB59633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AC02537-CF0A-48AB-B88C-9CF80455089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D00B0B7-1452-4049-9BD7-F850ABE4658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DD744110-C634-42FF-95CF-FF5E6EAE2543}" type="slidenum">
              <a:rPr lang="en-US" altLang="en-US"/>
              <a:pPr/>
              <a:t>‹#›</a:t>
            </a:fld>
            <a:endParaRPr lang="en-US" altLang="en-US"/>
          </a:p>
        </p:txBody>
      </p:sp>
      <p:sp>
        <p:nvSpPr>
          <p:cNvPr id="20489" name="Freeform 9">
            <a:extLst>
              <a:ext uri="{FF2B5EF4-FFF2-40B4-BE49-F238E27FC236}">
                <a16:creationId xmlns:a16="http://schemas.microsoft.com/office/drawing/2014/main" id="{E93933E3-9582-4291-8193-C67F38470E4E}"/>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05FC7930-7736-4B29-AFAF-FA960A030010}"/>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64" r:id="rId1"/>
    <p:sldLayoutId id="2147484163" r:id="rId2"/>
    <p:sldLayoutId id="2147484162" r:id="rId3"/>
    <p:sldLayoutId id="2147484161" r:id="rId4"/>
    <p:sldLayoutId id="2147484160" r:id="rId5"/>
    <p:sldLayoutId id="2147484159" r:id="rId6"/>
    <p:sldLayoutId id="2147484158" r:id="rId7"/>
    <p:sldLayoutId id="2147484157" r:id="rId8"/>
    <p:sldLayoutId id="2147484156" r:id="rId9"/>
    <p:sldLayoutId id="214748415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6BEC550-4858-465A-B36A-5AA2ECBB471A}"/>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B49EE881-7B5D-449D-A630-1403159D986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DE6320F4-4C50-490F-96F9-58291B47EA7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817B36C9-9DB5-4518-B861-346668216FC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2D3CAC2-4386-4D65-8419-8BF91F7B68F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712C41C-7EA8-4D20-A4BE-D60311CF6821}"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08DE2843-3FBC-473E-9D1C-F2C543BEF0F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F706E0E-98B8-4368-ABA5-EC2FAB3FC4A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C5629AB-E7F8-4D63-BC5D-9B0D8C66212A}"/>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27FB62A2-914D-4D78-9552-AC838EE81ED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FD077FA9-914D-4710-8A76-23BDA8E891B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Species Interactions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4CF0255-BB28-4145-91DA-C1C41D3AAEF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5D5BD446-F2AD-439F-8730-2ED102AA4AF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Give an example of a mutualistic relationship between 2 species.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B84F40F-F92F-4276-9017-2FA9357F2B90}"/>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7643287A-E312-45DF-B5BE-46077DBB2A7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predation reduce the rate of competitive exclusion?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8FC50C7-EAB3-4B53-AD16-5CFF3EA16D6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261E44A-91CF-4BD9-803A-90C8C74DB93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Batesian vs. Mullerian mimicry.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7DC17F2C-7078-4C79-8CF8-D8267CE92FDF}"/>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5A6530D-A299-41AE-A61B-6726DC098B6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the realized niche often smaller than the fundamental niche?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40BE49A8-22E0-4C0D-8003-6196F6D53EF0}"/>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163EE155-2F14-4133-A63B-74399C25A178}"/>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B247C5B-DE9C-4674-80E5-2ED2C105EA1B}"/>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8009B333-1BF9-454B-9981-0FB35D15C3F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8B763EE-3742-4A9B-B267-64937BEDA90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6FB99754-A242-4897-955C-18907687E63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concept of competitive exclusion.</a:t>
            </a:r>
          </a:p>
          <a:p>
            <a:pPr>
              <a:buFont typeface="Courier New" panose="02070309020205020404" pitchFamily="49" charset="0"/>
              <a:buChar char="o"/>
            </a:pPr>
            <a:endParaRPr lang="en-US"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00A176E-CB7E-41AE-9894-EF7DC21F51C5}"/>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AE5CFFDE-2B7E-48CA-9EFB-7E90E5AE474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interference competition with exploitation competition.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520524E-0652-4956-9FFF-CF7F367A87A6}"/>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82198A24-F8B3-472D-8813-0E3D87FEAC3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do skunks, poison dart frogs, and blue-ringed octopi all have in common in terms of coloration?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905E952-C537-4E34-B75A-96C747D5AC8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DF92347-84B8-43B2-B253-35A6A751D3C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Predators and parasitoids both kill prey, but how do they differ?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E69F3D9-94E2-47E1-B2AE-428B549547D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E202E89-6F85-4B54-A90D-437B3D02ADB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hemiparasite? Give an example of a hemiparasitic plant.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19F3B1E-1B45-40DE-A437-F8F5B3146E9D}"/>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F16C0A2-1A16-461D-B79D-BCB8D52E91F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Design an experiment to test how strongly a particular parasite affects the growth of an organism.</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8"/>
  <p:tag name="MMPROD_UIDATA" val="&lt;database version=&quot;7.0&quot;&gt;&lt;object type=&quot;1&quot; unique_id=&quot;10001&quot;&gt;&lt;object type=&quot;8&quot; unique_id=&quot;10788&quot;&gt;&lt;/object&gt;&lt;object type=&quot;2&quot; unique_id=&quot;10789&quot;&gt;&lt;object type=&quot;3&quot; unique_id=&quot;10790&quot;&gt;&lt;property id=&quot;20148&quot; value=&quot;5&quot;/&gt;&lt;property id=&quot;20300&quot; value=&quot;Slide 1&quot;/&gt;&lt;property id=&quot;20307&quot; value=&quot;317&quot;/&gt;&lt;/object&gt;&lt;object type=&quot;3&quot; unique_id=&quot;10791&quot;&gt;&lt;property id=&quot;20148&quot; value=&quot;5&quot;/&gt;&lt;property id=&quot;20300&quot; value=&quot;Slide 2 - &amp;quot;Minute Paper Goal&amp;quot;&quot;/&gt;&lt;property id=&quot;20307&quot; value=&quot;334&quot;/&gt;&lt;/object&gt;&lt;object type=&quot;3&quot; unique_id=&quot;10792&quot;&gt;&lt;property id=&quot;20148&quot; value=&quot;5&quot;/&gt;&lt;property id=&quot;20300&quot; value=&quot;Slide 3 - &amp;quot;Assessment&amp;quot;&quot;/&gt;&lt;property id=&quot;20307&quot; value=&quot;336&quot;/&gt;&lt;/object&gt;&lt;object type=&quot;3&quot; unique_id=&quot;10793&quot;&gt;&lt;property id=&quot;20148&quot; value=&quot;5&quot;/&gt;&lt;property id=&quot;20300&quot; value=&quot;Slide 4 - &amp;quot;1-minute paper topics&amp;quot;&quot;/&gt;&lt;property id=&quot;20307&quot; value=&quot;343&quot;/&gt;&lt;/object&gt;&lt;object type=&quot;3&quot; unique_id=&quot;10794&quot;&gt;&lt;property id=&quot;20148&quot; value=&quot;5&quot;/&gt;&lt;property id=&quot;20300&quot; value=&quot;Slide 5 - &amp;quot;1-minute paper topics&amp;quot;&quot;/&gt;&lt;property id=&quot;20307&quot; value=&quot;357&quot;/&gt;&lt;/object&gt;&lt;object type=&quot;3&quot; unique_id=&quot;10795&quot;&gt;&lt;property id=&quot;20148&quot; value=&quot;5&quot;/&gt;&lt;property id=&quot;20300&quot; value=&quot;Slide 6 - &amp;quot;1-minute paper topics&amp;quot;&quot;/&gt;&lt;property id=&quot;20307&quot; value=&quot;358&quot;/&gt;&lt;/object&gt;&lt;object type=&quot;3&quot; unique_id=&quot;10796&quot;&gt;&lt;property id=&quot;20148&quot; value=&quot;5&quot;/&gt;&lt;property id=&quot;20300&quot; value=&quot;Slide 7 - &amp;quot;1-minute paper topics&amp;quot;&quot;/&gt;&lt;property id=&quot;20307&quot; value=&quot;359&quot;/&gt;&lt;/object&gt;&lt;object type=&quot;3&quot; unique_id=&quot;10797&quot;&gt;&lt;property id=&quot;20148&quot; value=&quot;5&quot;/&gt;&lt;property id=&quot;20300&quot; value=&quot;Slide 8 - &amp;quot;1-minute paper topics&amp;quot;&quot;/&gt;&lt;property id=&quot;20307&quot; value=&quot;360&quot;/&gt;&lt;/object&gt;&lt;object type=&quot;3&quot; unique_id=&quot;10798&quot;&gt;&lt;property id=&quot;20148&quot; value=&quot;5&quot;/&gt;&lt;property id=&quot;20300&quot; value=&quot;Slide 9 - &amp;quot;1-minute paper topics&amp;quot;&quot;/&gt;&lt;property id=&quot;20307&quot; value=&quot;361&quot;/&gt;&lt;/object&gt;&lt;object type=&quot;3&quot; unique_id=&quot;10799&quot;&gt;&lt;property id=&quot;20148&quot; value=&quot;5&quot;/&gt;&lt;property id=&quot;20300&quot; value=&quot;Slide 10 - &amp;quot;1-minute paper topics&amp;quot;&quot;/&gt;&lt;property id=&quot;20307&quot; value=&quot;362&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5986</TotalTime>
  <Words>186</Words>
  <Application>Microsoft Office PowerPoint</Application>
  <PresentationFormat>On-screen Show (4:3)</PresentationFormat>
  <Paragraphs>33</Paragraphs>
  <Slides>13</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328</cp:revision>
  <dcterms:created xsi:type="dcterms:W3CDTF">2005-04-19T02:46:41Z</dcterms:created>
  <dcterms:modified xsi:type="dcterms:W3CDTF">2019-04-25T19:59:26Z</dcterms:modified>
</cp:coreProperties>
</file>