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4058" r:id="rId2"/>
  </p:sldMasterIdLst>
  <p:notesMasterIdLst>
    <p:notesMasterId r:id="rId24"/>
  </p:notesMasterIdLst>
  <p:sldIdLst>
    <p:sldId id="317" r:id="rId3"/>
    <p:sldId id="334" r:id="rId4"/>
    <p:sldId id="336" r:id="rId5"/>
    <p:sldId id="343" r:id="rId6"/>
    <p:sldId id="344" r:id="rId7"/>
    <p:sldId id="345" r:id="rId8"/>
    <p:sldId id="346" r:id="rId9"/>
    <p:sldId id="347" r:id="rId10"/>
    <p:sldId id="348" r:id="rId11"/>
    <p:sldId id="349" r:id="rId12"/>
    <p:sldId id="350" r:id="rId13"/>
    <p:sldId id="351" r:id="rId14"/>
    <p:sldId id="352" r:id="rId15"/>
    <p:sldId id="353" r:id="rId16"/>
    <p:sldId id="361" r:id="rId17"/>
    <p:sldId id="363" r:id="rId18"/>
    <p:sldId id="364" r:id="rId19"/>
    <p:sldId id="365" r:id="rId20"/>
    <p:sldId id="366" r:id="rId21"/>
    <p:sldId id="367" r:id="rId22"/>
    <p:sldId id="368" r:id="rId23"/>
  </p:sldIdLst>
  <p:sldSz cx="9144000" cy="6858000" type="screen4x3"/>
  <p:notesSz cx="6858000" cy="9144000"/>
  <p:custDataLst>
    <p:tags r:id="rId25"/>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6234"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97BCC045-73FB-452B-8DB2-D80CCD2481CE}"/>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D04B976E-CF59-4228-B6DB-9066C1126B62}"/>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7412" name="Rectangle 4">
            <a:extLst>
              <a:ext uri="{FF2B5EF4-FFF2-40B4-BE49-F238E27FC236}">
                <a16:creationId xmlns:a16="http://schemas.microsoft.com/office/drawing/2014/main" id="{DBBEE5CF-EE47-42DE-B9A3-276DD28D07DF}"/>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1B2F8BF3-C5DB-4B1C-9E11-B005B4660611}"/>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5392BD53-C5D1-4F35-AE87-0B5EA540F4C2}"/>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8F9647CA-61F1-4C41-9E28-CDACBE0A6399}"/>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3082158E-FC27-4554-AFF0-8275CCA06CEA}"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a:extLst>
              <a:ext uri="{FF2B5EF4-FFF2-40B4-BE49-F238E27FC236}">
                <a16:creationId xmlns:a16="http://schemas.microsoft.com/office/drawing/2014/main" id="{39977250-307F-4291-84C7-32DCC35DEDA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DD5AF74-0AED-4CDD-AC91-B6E44ADEFDF1}" type="slidenum">
              <a:rPr lang="en-US" altLang="en-US" sz="1200"/>
              <a:pPr/>
              <a:t>1</a:t>
            </a:fld>
            <a:endParaRPr lang="en-US" altLang="en-US" sz="1200"/>
          </a:p>
        </p:txBody>
      </p:sp>
      <p:sp>
        <p:nvSpPr>
          <p:cNvPr id="18435" name="Rectangle 2">
            <a:extLst>
              <a:ext uri="{FF2B5EF4-FFF2-40B4-BE49-F238E27FC236}">
                <a16:creationId xmlns:a16="http://schemas.microsoft.com/office/drawing/2014/main" id="{D9F816BF-8990-4DBE-9DDF-4C227BC42200}"/>
              </a:ext>
            </a:extLst>
          </p:cNvPr>
          <p:cNvSpPr>
            <a:spLocks noGrp="1" noRot="1" noChangeAspect="1" noChangeArrowheads="1" noTextEdit="1"/>
          </p:cNvSpPr>
          <p:nvPr>
            <p:ph type="sldImg"/>
          </p:nvPr>
        </p:nvSpPr>
        <p:spPr>
          <a:ln/>
        </p:spPr>
      </p:sp>
      <p:sp>
        <p:nvSpPr>
          <p:cNvPr id="18436" name="Rectangle 3">
            <a:extLst>
              <a:ext uri="{FF2B5EF4-FFF2-40B4-BE49-F238E27FC236}">
                <a16:creationId xmlns:a16="http://schemas.microsoft.com/office/drawing/2014/main" id="{0B7B9BDE-9D6A-4C03-8F41-6EEF5BC1654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94191B0A-8783-49B5-9402-1AEC46021A59}"/>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52283520-B7DF-4611-A175-0F838D3BA3E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A76872C1-F3E7-46BF-8921-D72EE2007B18}"/>
              </a:ext>
            </a:extLst>
          </p:cNvPr>
          <p:cNvSpPr>
            <a:spLocks noGrp="1" noChangeArrowheads="1"/>
          </p:cNvSpPr>
          <p:nvPr>
            <p:ph type="sldNum" sz="quarter" idx="12"/>
          </p:nvPr>
        </p:nvSpPr>
        <p:spPr>
          <a:ln/>
        </p:spPr>
        <p:txBody>
          <a:bodyPr/>
          <a:lstStyle>
            <a:lvl1pPr>
              <a:defRPr/>
            </a:lvl1pPr>
          </a:lstStyle>
          <a:p>
            <a:fld id="{275E73FA-1E34-4872-B8BB-A008ADBAA350}" type="slidenum">
              <a:rPr lang="en-US" altLang="en-US"/>
              <a:pPr/>
              <a:t>‹#›</a:t>
            </a:fld>
            <a:endParaRPr lang="en-US" altLang="en-US"/>
          </a:p>
        </p:txBody>
      </p:sp>
    </p:spTree>
    <p:extLst>
      <p:ext uri="{BB962C8B-B14F-4D97-AF65-F5344CB8AC3E}">
        <p14:creationId xmlns:p14="http://schemas.microsoft.com/office/powerpoint/2010/main" val="10729881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24E7438D-AADE-4D3C-AFD6-A29A07C3B8B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2480AF4C-C85E-4367-BE18-7A5E1D50FE5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35875B39-ABB4-491D-A3A5-A8396A7D9F32}"/>
              </a:ext>
            </a:extLst>
          </p:cNvPr>
          <p:cNvSpPr>
            <a:spLocks noGrp="1" noChangeArrowheads="1"/>
          </p:cNvSpPr>
          <p:nvPr>
            <p:ph type="sldNum" sz="quarter" idx="12"/>
          </p:nvPr>
        </p:nvSpPr>
        <p:spPr>
          <a:ln/>
        </p:spPr>
        <p:txBody>
          <a:bodyPr/>
          <a:lstStyle>
            <a:lvl1pPr>
              <a:defRPr/>
            </a:lvl1pPr>
          </a:lstStyle>
          <a:p>
            <a:fld id="{70780E97-D363-4843-B41F-3A381BF4392C}" type="slidenum">
              <a:rPr lang="en-US" altLang="en-US"/>
              <a:pPr/>
              <a:t>‹#›</a:t>
            </a:fld>
            <a:endParaRPr lang="en-US" altLang="en-US"/>
          </a:p>
        </p:txBody>
      </p:sp>
    </p:spTree>
    <p:extLst>
      <p:ext uri="{BB962C8B-B14F-4D97-AF65-F5344CB8AC3E}">
        <p14:creationId xmlns:p14="http://schemas.microsoft.com/office/powerpoint/2010/main" val="2012777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E7FCF1-4D36-44EB-971E-7EEA8DB214F5}"/>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A20B2C5-34FD-4879-8F28-546B7D5F78B6}"/>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105192384"/>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29F88E-6D51-4039-8C6A-420B1311633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4DA11C3-89C1-47D4-93D6-D0AA0B41427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91195121"/>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2481F6-A791-4843-95CA-2F4D6E115FAB}"/>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6F3008-D822-458E-B200-21021F71B41A}"/>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3194223345"/>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BEFE7C-4E33-4783-B09F-ED66E3F19EB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B37DC93-C6C9-4630-A68D-B408660D568C}"/>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DBF0BF4-CA29-4DCB-A5B0-B78A97532743}"/>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5259480"/>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A58843-24C4-49EC-BDEC-A36E33FA4C56}"/>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9DF8D6C-1961-43CB-BB0C-0056CAB4087D}"/>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A078F02-DD14-41A7-950E-78AC8BDB015F}"/>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FA62A86-1214-4B83-8385-3B1E9AA1C217}"/>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F222D169-B6C9-401E-B391-50F0A0BF53E0}"/>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06568421"/>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002550-8C38-4BE6-9E7A-116C3678A8AF}"/>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022277904"/>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9552771"/>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BC6314-DB7A-450C-951F-5BB0E39FC3BE}"/>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CB83951-D112-4BEB-8CA5-C889ADF87510}"/>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ED1E0C3-63BD-4867-AC9C-E891C515786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664184630"/>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94D7C3-16A0-42DD-AF0E-783F6C50F16B}"/>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1F2D07C-2B71-4606-9C7C-0086000866E1}"/>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38C1820-C73C-4819-8BAE-B22F91952263}"/>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402959275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FC788E71-52D0-4C24-A947-B91AB681E6D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E3F5B4F9-5C2A-4FA1-8B46-94F78C1D065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C6726053-B171-4F98-84EA-EE5A64AD1839}"/>
              </a:ext>
            </a:extLst>
          </p:cNvPr>
          <p:cNvSpPr>
            <a:spLocks noGrp="1" noChangeArrowheads="1"/>
          </p:cNvSpPr>
          <p:nvPr>
            <p:ph type="sldNum" sz="quarter" idx="12"/>
          </p:nvPr>
        </p:nvSpPr>
        <p:spPr>
          <a:ln/>
        </p:spPr>
        <p:txBody>
          <a:bodyPr/>
          <a:lstStyle>
            <a:lvl1pPr>
              <a:defRPr/>
            </a:lvl1pPr>
          </a:lstStyle>
          <a:p>
            <a:fld id="{85785CFD-70FA-4E0C-B86E-807B22AF1766}" type="slidenum">
              <a:rPr lang="en-US" altLang="en-US"/>
              <a:pPr/>
              <a:t>‹#›</a:t>
            </a:fld>
            <a:endParaRPr lang="en-US" altLang="en-US"/>
          </a:p>
        </p:txBody>
      </p:sp>
    </p:spTree>
    <p:extLst>
      <p:ext uri="{BB962C8B-B14F-4D97-AF65-F5344CB8AC3E}">
        <p14:creationId xmlns:p14="http://schemas.microsoft.com/office/powerpoint/2010/main" val="28025070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7DECBB-213E-4C1E-9F64-24AB5B9E761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742397A-C30A-4B09-A36A-8F786E2C7E7E}"/>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03209570"/>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D83642A-E2C5-4CE3-8D8D-3B3DEF740FC8}"/>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340DC85-9C30-47C7-B70D-3D9AE57A10DC}"/>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48002833"/>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22A8FA73-8769-4A48-802A-E256E8706529}"/>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581A2413-E523-4159-A375-30F8B0E3219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738E459F-DE50-4C8A-A0FE-7F59EFA746AE}"/>
              </a:ext>
            </a:extLst>
          </p:cNvPr>
          <p:cNvSpPr>
            <a:spLocks noGrp="1" noChangeArrowheads="1"/>
          </p:cNvSpPr>
          <p:nvPr>
            <p:ph type="sldNum" sz="quarter" idx="12"/>
          </p:nvPr>
        </p:nvSpPr>
        <p:spPr>
          <a:ln/>
        </p:spPr>
        <p:txBody>
          <a:bodyPr/>
          <a:lstStyle>
            <a:lvl1pPr>
              <a:defRPr/>
            </a:lvl1pPr>
          </a:lstStyle>
          <a:p>
            <a:fld id="{F8BCADDF-C9E8-4D1D-AE67-F5ADD68BD591}" type="slidenum">
              <a:rPr lang="en-US" altLang="en-US"/>
              <a:pPr/>
              <a:t>‹#›</a:t>
            </a:fld>
            <a:endParaRPr lang="en-US" altLang="en-US"/>
          </a:p>
        </p:txBody>
      </p:sp>
    </p:spTree>
    <p:extLst>
      <p:ext uri="{BB962C8B-B14F-4D97-AF65-F5344CB8AC3E}">
        <p14:creationId xmlns:p14="http://schemas.microsoft.com/office/powerpoint/2010/main" val="36879223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45A794C0-DD71-4008-9C59-726326A55F39}"/>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2814160E-5045-4EA6-93F6-2C2727B090F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19C7DAF2-C457-4B5D-924E-E171C7B197C8}"/>
              </a:ext>
            </a:extLst>
          </p:cNvPr>
          <p:cNvSpPr>
            <a:spLocks noGrp="1" noChangeArrowheads="1"/>
          </p:cNvSpPr>
          <p:nvPr>
            <p:ph type="sldNum" sz="quarter" idx="12"/>
          </p:nvPr>
        </p:nvSpPr>
        <p:spPr>
          <a:ln/>
        </p:spPr>
        <p:txBody>
          <a:bodyPr/>
          <a:lstStyle>
            <a:lvl1pPr>
              <a:defRPr/>
            </a:lvl1pPr>
          </a:lstStyle>
          <a:p>
            <a:fld id="{09B6673E-AAA5-4EC2-9398-3049B35A2769}" type="slidenum">
              <a:rPr lang="en-US" altLang="en-US"/>
              <a:pPr/>
              <a:t>‹#›</a:t>
            </a:fld>
            <a:endParaRPr lang="en-US" altLang="en-US"/>
          </a:p>
        </p:txBody>
      </p:sp>
    </p:spTree>
    <p:extLst>
      <p:ext uri="{BB962C8B-B14F-4D97-AF65-F5344CB8AC3E}">
        <p14:creationId xmlns:p14="http://schemas.microsoft.com/office/powerpoint/2010/main" val="19756265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D61EDB56-EC4E-4959-8FE6-B04D11596840}"/>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28822594-1E24-4D4A-932A-FE82F1461A0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930113F3-A9DF-4EF3-BFB6-508424D608AB}"/>
              </a:ext>
            </a:extLst>
          </p:cNvPr>
          <p:cNvSpPr>
            <a:spLocks noGrp="1" noChangeArrowheads="1"/>
          </p:cNvSpPr>
          <p:nvPr>
            <p:ph type="sldNum" sz="quarter" idx="12"/>
          </p:nvPr>
        </p:nvSpPr>
        <p:spPr>
          <a:ln/>
        </p:spPr>
        <p:txBody>
          <a:bodyPr/>
          <a:lstStyle>
            <a:lvl1pPr>
              <a:defRPr/>
            </a:lvl1pPr>
          </a:lstStyle>
          <a:p>
            <a:fld id="{E7BA63A8-9F69-453D-8E91-70CF15D88561}" type="slidenum">
              <a:rPr lang="en-US" altLang="en-US"/>
              <a:pPr/>
              <a:t>‹#›</a:t>
            </a:fld>
            <a:endParaRPr lang="en-US" altLang="en-US"/>
          </a:p>
        </p:txBody>
      </p:sp>
    </p:spTree>
    <p:extLst>
      <p:ext uri="{BB962C8B-B14F-4D97-AF65-F5344CB8AC3E}">
        <p14:creationId xmlns:p14="http://schemas.microsoft.com/office/powerpoint/2010/main" val="20962131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48CA4C14-1750-446B-A6E2-D134F7C4214A}"/>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3DEF7EEF-5E2D-42CA-B678-8527B9F5273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AE4408C9-F1DA-4B00-9AC0-FB94DDA57301}"/>
              </a:ext>
            </a:extLst>
          </p:cNvPr>
          <p:cNvSpPr>
            <a:spLocks noGrp="1" noChangeArrowheads="1"/>
          </p:cNvSpPr>
          <p:nvPr>
            <p:ph type="sldNum" sz="quarter" idx="12"/>
          </p:nvPr>
        </p:nvSpPr>
        <p:spPr>
          <a:ln/>
        </p:spPr>
        <p:txBody>
          <a:bodyPr/>
          <a:lstStyle>
            <a:lvl1pPr>
              <a:defRPr/>
            </a:lvl1pPr>
          </a:lstStyle>
          <a:p>
            <a:fld id="{2D7E4432-2E6C-450E-A9E0-67577EB34397}" type="slidenum">
              <a:rPr lang="en-US" altLang="en-US"/>
              <a:pPr/>
              <a:t>‹#›</a:t>
            </a:fld>
            <a:endParaRPr lang="en-US" altLang="en-US"/>
          </a:p>
        </p:txBody>
      </p:sp>
    </p:spTree>
    <p:extLst>
      <p:ext uri="{BB962C8B-B14F-4D97-AF65-F5344CB8AC3E}">
        <p14:creationId xmlns:p14="http://schemas.microsoft.com/office/powerpoint/2010/main" val="6195949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7C2C3CE8-0D11-46E4-AE47-F917D76C03C4}"/>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72473A83-F97A-46C0-9237-DFDC11D1BBB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9E639ACB-8E92-48EB-9298-A2B6C763829D}"/>
              </a:ext>
            </a:extLst>
          </p:cNvPr>
          <p:cNvSpPr>
            <a:spLocks noGrp="1" noChangeArrowheads="1"/>
          </p:cNvSpPr>
          <p:nvPr>
            <p:ph type="sldNum" sz="quarter" idx="12"/>
          </p:nvPr>
        </p:nvSpPr>
        <p:spPr>
          <a:ln/>
        </p:spPr>
        <p:txBody>
          <a:bodyPr/>
          <a:lstStyle>
            <a:lvl1pPr>
              <a:defRPr/>
            </a:lvl1pPr>
          </a:lstStyle>
          <a:p>
            <a:fld id="{70067FE2-EC93-4497-901A-84C2B990712E}" type="slidenum">
              <a:rPr lang="en-US" altLang="en-US"/>
              <a:pPr/>
              <a:t>‹#›</a:t>
            </a:fld>
            <a:endParaRPr lang="en-US" altLang="en-US"/>
          </a:p>
        </p:txBody>
      </p:sp>
    </p:spTree>
    <p:extLst>
      <p:ext uri="{BB962C8B-B14F-4D97-AF65-F5344CB8AC3E}">
        <p14:creationId xmlns:p14="http://schemas.microsoft.com/office/powerpoint/2010/main" val="2381988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09DAC701-1F25-4899-BE71-0A0ABA791A8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194F12A9-D2BF-467D-9952-0B55FC5989F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9783C3C4-B2B6-4B8D-AEA8-9FFFE1A690A1}"/>
              </a:ext>
            </a:extLst>
          </p:cNvPr>
          <p:cNvSpPr>
            <a:spLocks noGrp="1" noChangeArrowheads="1"/>
          </p:cNvSpPr>
          <p:nvPr>
            <p:ph type="sldNum" sz="quarter" idx="12"/>
          </p:nvPr>
        </p:nvSpPr>
        <p:spPr>
          <a:ln/>
        </p:spPr>
        <p:txBody>
          <a:bodyPr/>
          <a:lstStyle>
            <a:lvl1pPr>
              <a:defRPr/>
            </a:lvl1pPr>
          </a:lstStyle>
          <a:p>
            <a:fld id="{1C6F078E-E002-4717-9F95-C739A5CE0377}" type="slidenum">
              <a:rPr lang="en-US" altLang="en-US"/>
              <a:pPr/>
              <a:t>‹#›</a:t>
            </a:fld>
            <a:endParaRPr lang="en-US" altLang="en-US"/>
          </a:p>
        </p:txBody>
      </p:sp>
    </p:spTree>
    <p:extLst>
      <p:ext uri="{BB962C8B-B14F-4D97-AF65-F5344CB8AC3E}">
        <p14:creationId xmlns:p14="http://schemas.microsoft.com/office/powerpoint/2010/main" val="14697103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3DB29574-C04C-4307-A811-EC9E85E7CEC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45D54B13-F96C-45BE-A49A-8AE433655F3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7AF816F4-A9EE-451C-8A42-38D4FAD74F1F}"/>
              </a:ext>
            </a:extLst>
          </p:cNvPr>
          <p:cNvSpPr>
            <a:spLocks noGrp="1" noChangeArrowheads="1"/>
          </p:cNvSpPr>
          <p:nvPr>
            <p:ph type="sldNum" sz="quarter" idx="12"/>
          </p:nvPr>
        </p:nvSpPr>
        <p:spPr>
          <a:ln/>
        </p:spPr>
        <p:txBody>
          <a:bodyPr/>
          <a:lstStyle>
            <a:lvl1pPr>
              <a:defRPr/>
            </a:lvl1pPr>
          </a:lstStyle>
          <a:p>
            <a:fld id="{ED70F3A9-494F-443B-A1A8-C41D01078F6C}" type="slidenum">
              <a:rPr lang="en-US" altLang="en-US"/>
              <a:pPr/>
              <a:t>‹#›</a:t>
            </a:fld>
            <a:endParaRPr lang="en-US" altLang="en-US"/>
          </a:p>
        </p:txBody>
      </p:sp>
    </p:spTree>
    <p:extLst>
      <p:ext uri="{BB962C8B-B14F-4D97-AF65-F5344CB8AC3E}">
        <p14:creationId xmlns:p14="http://schemas.microsoft.com/office/powerpoint/2010/main" val="15680886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768042AD-E693-4788-B8C2-1726F59317FE}"/>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C0123D8E-AD21-41FD-A584-25E7DC43A1BD}"/>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F309A950-0089-4880-ACC6-767AE838BECA}"/>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0D656514-AE58-4AF9-9DA6-5FC98CF09423}"/>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11659ED3-EACC-4FEB-A884-0E0616E318F8}"/>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98AF0B91-9E94-4BF2-8DAB-3CE36DFED923}"/>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9400018F-91F1-4ACA-B481-6AB419B6A6AE}"/>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6D9858B4-D0D3-475B-BDD2-DDE626991DEE}" type="slidenum">
              <a:rPr lang="en-US" altLang="en-US"/>
              <a:pPr/>
              <a:t>‹#›</a:t>
            </a:fld>
            <a:endParaRPr lang="en-US" altLang="en-US"/>
          </a:p>
        </p:txBody>
      </p:sp>
      <p:sp>
        <p:nvSpPr>
          <p:cNvPr id="20489" name="Freeform 9">
            <a:extLst>
              <a:ext uri="{FF2B5EF4-FFF2-40B4-BE49-F238E27FC236}">
                <a16:creationId xmlns:a16="http://schemas.microsoft.com/office/drawing/2014/main" id="{58A18683-07ED-454B-B03B-A2DDFD83E2E2}"/>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0C95818E-996F-4793-AE56-B05036C312D1}"/>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4068" r:id="rId1"/>
    <p:sldLayoutId id="2147484067" r:id="rId2"/>
    <p:sldLayoutId id="2147484066" r:id="rId3"/>
    <p:sldLayoutId id="2147484065" r:id="rId4"/>
    <p:sldLayoutId id="2147484064" r:id="rId5"/>
    <p:sldLayoutId id="2147484063" r:id="rId6"/>
    <p:sldLayoutId id="2147484062" r:id="rId7"/>
    <p:sldLayoutId id="2147484061" r:id="rId8"/>
    <p:sldLayoutId id="2147484060" r:id="rId9"/>
    <p:sldLayoutId id="2147484059"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09402612-3822-4F8D-8767-CAB0EA7EAE38}"/>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7FA8BEDC-F952-4CD0-97EC-1C69EC374B4E}"/>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FD29BE32-6C3A-487A-A3B0-B064AF7015A1}"/>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32773" name="Picture 3" descr="MHE-red-RGB-email-logo.png">
            <a:extLst>
              <a:ext uri="{FF2B5EF4-FFF2-40B4-BE49-F238E27FC236}">
                <a16:creationId xmlns:a16="http://schemas.microsoft.com/office/drawing/2014/main" id="{B35B725F-376F-4346-995C-16460DE5EE71}"/>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C0D9993F-5816-4374-9A15-E72B2D0C751F}"/>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412135F4-0A73-4D8C-81CF-4FE0BD172469}"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C3E34BC2-92D8-4718-8B05-2B29716D463A}"/>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79D3C092-BB95-474A-AD40-3C2788C47D79}"/>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4069" r:id="rId1"/>
    <p:sldLayoutId id="2147484070" r:id="rId2"/>
    <p:sldLayoutId id="2147484071" r:id="rId3"/>
    <p:sldLayoutId id="2147484072" r:id="rId4"/>
    <p:sldLayoutId id="2147484073" r:id="rId5"/>
    <p:sldLayoutId id="2147484074" r:id="rId6"/>
    <p:sldLayoutId id="2147484075" r:id="rId7"/>
    <p:sldLayoutId id="2147484076" r:id="rId8"/>
    <p:sldLayoutId id="2147484077" r:id="rId9"/>
    <p:sldLayoutId id="2147484078" r:id="rId10"/>
    <p:sldLayoutId id="2147484079"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AE5EF15F-44A4-4883-9B04-32AAC87295F5}"/>
              </a:ext>
            </a:extLst>
          </p:cNvPr>
          <p:cNvSpPr txBox="1">
            <a:spLocks noChangeArrowheads="1"/>
          </p:cNvSpPr>
          <p:nvPr/>
        </p:nvSpPr>
        <p:spPr bwMode="auto">
          <a:xfrm>
            <a:off x="0" y="6527800"/>
            <a:ext cx="89154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D98101CE-C4E4-41A4-AAB7-0752BADC96BA}"/>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0" name="Text Box 9">
            <a:extLst>
              <a:ext uri="{FF2B5EF4-FFF2-40B4-BE49-F238E27FC236}">
                <a16:creationId xmlns:a16="http://schemas.microsoft.com/office/drawing/2014/main" id="{73F87AE4-2D87-400D-95EC-45191D636984}"/>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Sensory Systems</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5283215C-58B0-44EA-AC22-F476690A0158}"/>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05AC7F7E-5EE0-4E5B-9E77-1F67B3796E5D}"/>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can listening to loud music harm your hearing?</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46507B7B-DD9C-4928-88F0-57A6D272BDBE}"/>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CEDFCD94-279F-4300-B511-0F29207A03F7}"/>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can aspirin decrease the amount of pain felt from an internal or external injury?</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AB768063-253B-4902-99D4-6C8563B25FC5}"/>
              </a:ext>
            </a:extLst>
          </p:cNvPr>
          <p:cNvSpPr>
            <a:spLocks noGrp="1"/>
          </p:cNvSpPr>
          <p:nvPr>
            <p:ph type="title"/>
          </p:nvPr>
        </p:nvSpPr>
        <p:spPr/>
        <p:txBody>
          <a:bodyPr/>
          <a:lstStyle/>
          <a:p>
            <a:pPr eaLnBrk="1" hangingPunct="1"/>
            <a:r>
              <a:rPr lang="en-US" altLang="en-US"/>
              <a:t>1-minute paper topics</a:t>
            </a:r>
          </a:p>
        </p:txBody>
      </p:sp>
      <p:sp>
        <p:nvSpPr>
          <p:cNvPr id="14339" name="Content Placeholder 2">
            <a:extLst>
              <a:ext uri="{FF2B5EF4-FFF2-40B4-BE49-F238E27FC236}">
                <a16:creationId xmlns:a16="http://schemas.microsoft.com/office/drawing/2014/main" id="{E51A2DFF-D47C-4473-87EE-3B88DCFF937F}"/>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Why do more males have red-green colorblindness?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311084A-E5BB-4058-A27F-62B51F1E3316}"/>
              </a:ext>
            </a:extLst>
          </p:cNvPr>
          <p:cNvSpPr>
            <a:spLocks noGrp="1"/>
          </p:cNvSpPr>
          <p:nvPr>
            <p:ph type="title"/>
          </p:nvPr>
        </p:nvSpPr>
        <p:spPr/>
        <p:txBody>
          <a:bodyPr/>
          <a:lstStyle/>
          <a:p>
            <a:pPr eaLnBrk="1" hangingPunct="1"/>
            <a:r>
              <a:rPr lang="en-US" altLang="en-US"/>
              <a:t>1-minute paper topics</a:t>
            </a:r>
          </a:p>
        </p:txBody>
      </p:sp>
      <p:sp>
        <p:nvSpPr>
          <p:cNvPr id="15363" name="Content Placeholder 2">
            <a:extLst>
              <a:ext uri="{FF2B5EF4-FFF2-40B4-BE49-F238E27FC236}">
                <a16:creationId xmlns:a16="http://schemas.microsoft.com/office/drawing/2014/main" id="{98E3A801-3AFC-41CF-98CB-EF39DB81858B}"/>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Why is vitamin A important in one’s diet?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1C768AB9-D89C-4F4D-8525-B8D75C3E4505}"/>
              </a:ext>
            </a:extLst>
          </p:cNvPr>
          <p:cNvSpPr>
            <a:spLocks noGrp="1"/>
          </p:cNvSpPr>
          <p:nvPr>
            <p:ph type="title"/>
          </p:nvPr>
        </p:nvSpPr>
        <p:spPr/>
        <p:txBody>
          <a:bodyPr/>
          <a:lstStyle/>
          <a:p>
            <a:pPr eaLnBrk="1" hangingPunct="1"/>
            <a:r>
              <a:rPr lang="en-US" altLang="en-US"/>
              <a:t>1-minute paper topics</a:t>
            </a:r>
          </a:p>
        </p:txBody>
      </p:sp>
      <p:sp>
        <p:nvSpPr>
          <p:cNvPr id="16387" name="Content Placeholder 2">
            <a:extLst>
              <a:ext uri="{FF2B5EF4-FFF2-40B4-BE49-F238E27FC236}">
                <a16:creationId xmlns:a16="http://schemas.microsoft.com/office/drawing/2014/main" id="{653B15A0-C9B0-4816-B396-E1C15CEB0D1C}"/>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is the difference between monocular and binocular vision in organisms?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ABD68EA5-AC95-4ABF-92A2-9FCE01B8D59C}"/>
              </a:ext>
            </a:extLst>
          </p:cNvPr>
          <p:cNvSpPr>
            <a:spLocks noGrp="1"/>
          </p:cNvSpPr>
          <p:nvPr>
            <p:ph type="title"/>
          </p:nvPr>
        </p:nvSpPr>
        <p:spPr/>
        <p:txBody>
          <a:bodyPr/>
          <a:lstStyle/>
          <a:p>
            <a:pPr eaLnBrk="1" hangingPunct="1"/>
            <a:r>
              <a:rPr lang="en-US" altLang="en-US"/>
              <a:t>1-minute paper topics</a:t>
            </a:r>
          </a:p>
        </p:txBody>
      </p:sp>
      <p:sp>
        <p:nvSpPr>
          <p:cNvPr id="18435" name="Content Placeholder 2">
            <a:extLst>
              <a:ext uri="{FF2B5EF4-FFF2-40B4-BE49-F238E27FC236}">
                <a16:creationId xmlns:a16="http://schemas.microsoft.com/office/drawing/2014/main" id="{1E06FB5E-F218-4A71-BAA2-E12F02914E88}"/>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are vertebrates able to maintain balance even through lots of movement?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CA6E066B-BD75-4D0E-B0C9-770F69AAB37A}"/>
              </a:ext>
            </a:extLst>
          </p:cNvPr>
          <p:cNvSpPr>
            <a:spLocks noGrp="1"/>
          </p:cNvSpPr>
          <p:nvPr>
            <p:ph type="title"/>
          </p:nvPr>
        </p:nvSpPr>
        <p:spPr/>
        <p:txBody>
          <a:bodyPr/>
          <a:lstStyle/>
          <a:p>
            <a:pPr eaLnBrk="1" hangingPunct="1"/>
            <a:r>
              <a:rPr lang="en-US" altLang="en-US"/>
              <a:t>1-minute paper topics</a:t>
            </a:r>
          </a:p>
        </p:txBody>
      </p:sp>
      <p:sp>
        <p:nvSpPr>
          <p:cNvPr id="20483" name="Content Placeholder 2">
            <a:extLst>
              <a:ext uri="{FF2B5EF4-FFF2-40B4-BE49-F238E27FC236}">
                <a16:creationId xmlns:a16="http://schemas.microsoft.com/office/drawing/2014/main" id="{4C6EE9AA-AEC8-4448-8005-FEFBABD480C1}"/>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Many gymnasts are always aware of their body placement. At the same time, many individuals say they have two left feet. What might account for the differences in the movement among these people?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F44EE9B1-1107-4477-A6DA-3BDAC1DEC07E}"/>
              </a:ext>
            </a:extLst>
          </p:cNvPr>
          <p:cNvSpPr>
            <a:spLocks noGrp="1"/>
          </p:cNvSpPr>
          <p:nvPr>
            <p:ph type="title"/>
          </p:nvPr>
        </p:nvSpPr>
        <p:spPr/>
        <p:txBody>
          <a:bodyPr/>
          <a:lstStyle/>
          <a:p>
            <a:pPr eaLnBrk="1" hangingPunct="1"/>
            <a:r>
              <a:rPr lang="en-US" altLang="en-US"/>
              <a:t>1-minute paper topics</a:t>
            </a:r>
          </a:p>
        </p:txBody>
      </p:sp>
      <p:sp>
        <p:nvSpPr>
          <p:cNvPr id="21507" name="Content Placeholder 2">
            <a:extLst>
              <a:ext uri="{FF2B5EF4-FFF2-40B4-BE49-F238E27FC236}">
                <a16:creationId xmlns:a16="http://schemas.microsoft.com/office/drawing/2014/main" id="{E13C87DA-A3E9-44B5-BC00-DEFCDB2C2EB3}"/>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Many search and rescue teams use dogs to look for individuals. Why are dogs a better candidate than humans alone? What could be some differences between a dog’s olfactory system and a human’s?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EA692022-18F0-4604-805E-2A60D741F547}"/>
              </a:ext>
            </a:extLst>
          </p:cNvPr>
          <p:cNvSpPr>
            <a:spLocks noGrp="1"/>
          </p:cNvSpPr>
          <p:nvPr>
            <p:ph type="title"/>
          </p:nvPr>
        </p:nvSpPr>
        <p:spPr/>
        <p:txBody>
          <a:bodyPr/>
          <a:lstStyle/>
          <a:p>
            <a:pPr eaLnBrk="1" hangingPunct="1"/>
            <a:r>
              <a:rPr lang="en-US" altLang="en-US"/>
              <a:t>1-minute paper topics</a:t>
            </a:r>
          </a:p>
        </p:txBody>
      </p:sp>
      <p:sp>
        <p:nvSpPr>
          <p:cNvPr id="22531" name="Content Placeholder 2">
            <a:extLst>
              <a:ext uri="{FF2B5EF4-FFF2-40B4-BE49-F238E27FC236}">
                <a16:creationId xmlns:a16="http://schemas.microsoft.com/office/drawing/2014/main" id="{0301D9DC-41A2-45F7-BAAD-D1DA6BE784E7}"/>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are gustation, perception of color, and olfaction related?</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8125AC44-2F38-4911-B17C-B8D7682FC5E6}"/>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12A990DA-5AB4-4324-8627-44D6530AEFF3}"/>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Briefly explain what occurs in individuals with nearsightedness and farsightedness.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D3798F52-674D-48A6-BD2C-601BB29F12E0}"/>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61794F42-7875-4CE7-BCE6-B67F2FD5D494}"/>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A126838-A9A4-400B-AE11-24C76802D46D}"/>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04C6969F-6C04-41D5-B2F5-BCF47F41ADAE}"/>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is the pathway that occurs when a vertebrate eye focuses and image?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6F69A45D-50BF-45BA-95C2-FB98AF195162}"/>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650FD578-9D8D-4E56-A98A-7DE131E33F71}"/>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dirty="0"/>
              <a:t>When you breathe, what are two of the main sensory cells that help make it rhythmic? Think about gases and muscles.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4FC67673-FDE6-4A49-8230-0CDEE01E6DE3}"/>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9E8A0B4E-5E3A-4FCB-A11D-30C17B29D60B}"/>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9F6B5EED-6E48-4821-9F1A-CEE163D545A5}"/>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D6AE7822-0105-4934-B3F2-37F42359C1E4}"/>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are the 5 modalities of taste? Briefly describe each.</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7D360DB3-2503-4A5B-A207-7DA6ACEDFA59}"/>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086300B6-61B2-4819-B643-692B5F951BF3}"/>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Describe the relationship between frequency of action potentials and the strength of the stimulus.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3864609-9E3F-4143-8F77-70A726D81E7B}"/>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C714B76B-BDE3-4DCF-8CEB-DF597F80E460}"/>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Compare and contrast functions and location of pacinian corpuscles and Meissner corpuscles.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5E0177F6-72E3-4B71-A05E-9427BA0B6D26}"/>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A12AD04B-8482-415B-A458-492CE7238144}"/>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Discuss the mechanoreceptors found in the skin that are used for touch/pressure/pain.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81E3E7C4-95E8-4D45-B88C-9FE284A1E91E}"/>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28D3C051-881A-4B3A-A8C6-4D2E5CC9521B}"/>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Discuss how the movement of stereocilia determines the number of action potentials that occur.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7236C96C-B7AE-4CAA-99D0-1710F4F4020C}"/>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A40917E0-F23C-45C5-8F0F-A873487603AB}"/>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Briefly describe the pathway of sound waves through the ear. </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52"/>
  <p:tag name="MMPROD_UIDATA" val="&lt;database version=&quot;7.0&quot;&gt;&lt;object type=&quot;1&quot; unique_id=&quot;10001&quot;&gt;&lt;object type=&quot;2&quot; unique_id=&quot;11365&quot;&gt;&lt;object type=&quot;3&quot; unique_id=&quot;11366&quot;&gt;&lt;property id=&quot;20148&quot; value=&quot;5&quot;/&gt;&lt;property id=&quot;20300&quot; value=&quot;Slide 1&quot;/&gt;&lt;property id=&quot;20307&quot; value=&quot;317&quot;/&gt;&lt;/object&gt;&lt;object type=&quot;3&quot; unique_id=&quot;11367&quot;&gt;&lt;property id=&quot;20148&quot; value=&quot;5&quot;/&gt;&lt;property id=&quot;20300&quot; value=&quot;Slide 2 - &amp;quot;Minute Paper Goal&amp;quot;&quot;/&gt;&lt;property id=&quot;20307&quot; value=&quot;334&quot;/&gt;&lt;/object&gt;&lt;object type=&quot;3&quot; unique_id=&quot;11368&quot;&gt;&lt;property id=&quot;20148&quot; value=&quot;5&quot;/&gt;&lt;property id=&quot;20300&quot; value=&quot;Slide 3 - &amp;quot;Assessment&amp;quot;&quot;/&gt;&lt;property id=&quot;20307&quot; value=&quot;336&quot;/&gt;&lt;/object&gt;&lt;object type=&quot;3&quot; unique_id=&quot;11369&quot;&gt;&lt;property id=&quot;20148&quot; value=&quot;5&quot;/&gt;&lt;property id=&quot;20300&quot; value=&quot;Slide 4 - &amp;quot;1-minute paper topics&amp;quot;&quot;/&gt;&lt;property id=&quot;20307&quot; value=&quot;343&quot;/&gt;&lt;/object&gt;&lt;object type=&quot;3&quot; unique_id=&quot;11370&quot;&gt;&lt;property id=&quot;20148&quot; value=&quot;5&quot;/&gt;&lt;property id=&quot;20300&quot; value=&quot;Slide 5 - &amp;quot;1-minute paper topics&amp;quot;&quot;/&gt;&lt;property id=&quot;20307&quot; value=&quot;344&quot;/&gt;&lt;/object&gt;&lt;object type=&quot;3&quot; unique_id=&quot;11371&quot;&gt;&lt;property id=&quot;20148&quot; value=&quot;5&quot;/&gt;&lt;property id=&quot;20300&quot; value=&quot;Slide 6 - &amp;quot;1-minute paper topics&amp;quot;&quot;/&gt;&lt;property id=&quot;20307&quot; value=&quot;345&quot;/&gt;&lt;/object&gt;&lt;object type=&quot;3&quot; unique_id=&quot;11372&quot;&gt;&lt;property id=&quot;20148&quot; value=&quot;5&quot;/&gt;&lt;property id=&quot;20300&quot; value=&quot;Slide 7 - &amp;quot;1-minute paper topics&amp;quot;&quot;/&gt;&lt;property id=&quot;20307&quot; value=&quot;346&quot;/&gt;&lt;/object&gt;&lt;object type=&quot;3&quot; unique_id=&quot;11373&quot;&gt;&lt;property id=&quot;20148&quot; value=&quot;5&quot;/&gt;&lt;property id=&quot;20300&quot; value=&quot;Slide 8 - &amp;quot;1-minute paper topics&amp;quot;&quot;/&gt;&lt;property id=&quot;20307&quot; value=&quot;347&quot;/&gt;&lt;/object&gt;&lt;object type=&quot;3&quot; unique_id=&quot;11374&quot;&gt;&lt;property id=&quot;20148&quot; value=&quot;5&quot;/&gt;&lt;property id=&quot;20300&quot; value=&quot;Slide 9 - &amp;quot;1-minute paper topics&amp;quot;&quot;/&gt;&lt;property id=&quot;20307&quot; value=&quot;348&quot;/&gt;&lt;/object&gt;&lt;object type=&quot;3&quot; unique_id=&quot;11375&quot;&gt;&lt;property id=&quot;20148&quot; value=&quot;5&quot;/&gt;&lt;property id=&quot;20300&quot; value=&quot;Slide 10 - &amp;quot;1-minute paper topics&amp;quot;&quot;/&gt;&lt;property id=&quot;20307&quot; value=&quot;349&quot;/&gt;&lt;/object&gt;&lt;object type=&quot;3&quot; unique_id=&quot;11376&quot;&gt;&lt;property id=&quot;20148&quot; value=&quot;5&quot;/&gt;&lt;property id=&quot;20300&quot; value=&quot;Slide 11 - &amp;quot;1-minute paper topics&amp;quot;&quot;/&gt;&lt;property id=&quot;20307&quot; value=&quot;350&quot;/&gt;&lt;/object&gt;&lt;object type=&quot;3&quot; unique_id=&quot;11377&quot;&gt;&lt;property id=&quot;20148&quot; value=&quot;5&quot;/&gt;&lt;property id=&quot;20300&quot; value=&quot;Slide 12 - &amp;quot;1-minute paper topics&amp;quot;&quot;/&gt;&lt;property id=&quot;20307&quot; value=&quot;351&quot;/&gt;&lt;/object&gt;&lt;object type=&quot;3&quot; unique_id=&quot;11378&quot;&gt;&lt;property id=&quot;20148&quot; value=&quot;5&quot;/&gt;&lt;property id=&quot;20300&quot; value=&quot;Slide 13 - &amp;quot;1-minute paper topics&amp;quot;&quot;/&gt;&lt;property id=&quot;20307&quot; value=&quot;352&quot;/&gt;&lt;/object&gt;&lt;object type=&quot;3&quot; unique_id=&quot;11379&quot;&gt;&lt;property id=&quot;20148&quot; value=&quot;5&quot;/&gt;&lt;property id=&quot;20300&quot; value=&quot;Slide 14 - &amp;quot;1-minute paper topics&amp;quot;&quot;/&gt;&lt;property id=&quot;20307&quot; value=&quot;353&quot;/&gt;&lt;/object&gt;&lt;/object&gt;&lt;object type=&quot;8&quot; unique_id=&quot;11395&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2626</TotalTime>
  <Words>373</Words>
  <Application>Microsoft Office PowerPoint</Application>
  <PresentationFormat>On-screen Show (4:3)</PresentationFormat>
  <Paragraphs>48</Paragraphs>
  <Slides>21</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21</vt:i4>
      </vt:variant>
    </vt:vector>
  </HeadingPairs>
  <TitlesOfParts>
    <vt:vector size="30" baseType="lpstr">
      <vt:lpstr>Arial</vt:lpstr>
      <vt:lpstr>Courier New</vt:lpstr>
      <vt:lpstr>Symbol</vt:lpstr>
      <vt:lpstr>Tahoma</vt:lpstr>
      <vt:lpstr>Times New Roman</vt:lpstr>
      <vt:lpstr>Wingdings</vt:lpstr>
      <vt:lpstr>ヒラギノ角ゴ Pro W3</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263</cp:revision>
  <dcterms:created xsi:type="dcterms:W3CDTF">2005-04-19T02:46:41Z</dcterms:created>
  <dcterms:modified xsi:type="dcterms:W3CDTF">2019-04-25T16:45:50Z</dcterms:modified>
</cp:coreProperties>
</file>