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50" r:id="rId2"/>
  </p:sldMasterIdLst>
  <p:notesMasterIdLst>
    <p:notesMasterId r:id="rId19"/>
  </p:notesMasterIdLst>
  <p:sldIdLst>
    <p:sldId id="317" r:id="rId3"/>
    <p:sldId id="334" r:id="rId4"/>
    <p:sldId id="336" r:id="rId5"/>
    <p:sldId id="318" r:id="rId6"/>
    <p:sldId id="345" r:id="rId7"/>
    <p:sldId id="339" r:id="rId8"/>
    <p:sldId id="340" r:id="rId9"/>
    <p:sldId id="338" r:id="rId10"/>
    <p:sldId id="341" r:id="rId11"/>
    <p:sldId id="342" r:id="rId12"/>
    <p:sldId id="343" r:id="rId13"/>
    <p:sldId id="321" r:id="rId14"/>
    <p:sldId id="344" r:id="rId15"/>
    <p:sldId id="322" r:id="rId16"/>
    <p:sldId id="337" r:id="rId17"/>
    <p:sldId id="328" r:id="rId18"/>
  </p:sldIdLst>
  <p:sldSz cx="9144000" cy="6858000" type="screen4x3"/>
  <p:notesSz cx="6858000" cy="9144000"/>
  <p:custDataLst>
    <p:tags r:id="rId20"/>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234" autoAdjust="0"/>
    <p:restoredTop sz="81162" autoAdjust="0"/>
  </p:normalViewPr>
  <p:slideViewPr>
    <p:cSldViewPr>
      <p:cViewPr varScale="1">
        <p:scale>
          <a:sx n="75" d="100"/>
          <a:sy n="75" d="100"/>
        </p:scale>
        <p:origin x="78"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673CB23F-4DF7-49A3-B3CC-59D4BBC6218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BAC55C3-4983-49E3-9861-6FEE5753BB33}"/>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4340" name="Rectangle 4">
            <a:extLst>
              <a:ext uri="{FF2B5EF4-FFF2-40B4-BE49-F238E27FC236}">
                <a16:creationId xmlns:a16="http://schemas.microsoft.com/office/drawing/2014/main" id="{EAF392E6-7FC9-49A2-A901-EA513B1F846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14D841FB-B969-4464-AB34-D7BA264FADF6}"/>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02E2F02A-7593-4123-B09B-AB593598DE9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4A4069F2-500E-42EB-B2E3-BB34FB398F6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D4A4EB84-CDDB-4A0E-BAAD-942DDEB25971}"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6CE7E4F2-3C39-4DE5-999A-CD32E419662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AEA40CB-0807-4717-9DD6-EAF72BDDEB93}" type="slidenum">
              <a:rPr lang="en-US" altLang="en-US" sz="1200"/>
              <a:pPr/>
              <a:t>1</a:t>
            </a:fld>
            <a:endParaRPr lang="en-US" altLang="en-US" sz="1200"/>
          </a:p>
        </p:txBody>
      </p:sp>
      <p:sp>
        <p:nvSpPr>
          <p:cNvPr id="15363" name="Rectangle 2">
            <a:extLst>
              <a:ext uri="{FF2B5EF4-FFF2-40B4-BE49-F238E27FC236}">
                <a16:creationId xmlns:a16="http://schemas.microsoft.com/office/drawing/2014/main" id="{C12B26C0-5FC4-4742-870F-5CE1385DFDB5}"/>
              </a:ext>
            </a:extLst>
          </p:cNvPr>
          <p:cNvSpPr>
            <a:spLocks noRot="1" noChangeArrowheads="1" noTextEdit="1"/>
          </p:cNvSpPr>
          <p:nvPr>
            <p:ph type="sldImg"/>
          </p:nvPr>
        </p:nvSpPr>
        <p:spPr>
          <a:ln/>
        </p:spPr>
      </p:sp>
      <p:sp>
        <p:nvSpPr>
          <p:cNvPr id="15364" name="Rectangle 3">
            <a:extLst>
              <a:ext uri="{FF2B5EF4-FFF2-40B4-BE49-F238E27FC236}">
                <a16:creationId xmlns:a16="http://schemas.microsoft.com/office/drawing/2014/main" id="{87BC9610-DE81-4FC5-9497-ED4998CDAD8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C027950F-62D1-4ADD-BDAD-DDD9749C186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985CD1E-3086-4B75-A785-71A944DE8DF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C9EBDF3-AFB2-47D9-A530-0767F1F91013}"/>
              </a:ext>
            </a:extLst>
          </p:cNvPr>
          <p:cNvSpPr>
            <a:spLocks noGrp="1" noChangeArrowheads="1"/>
          </p:cNvSpPr>
          <p:nvPr>
            <p:ph type="sldNum" sz="quarter" idx="12"/>
          </p:nvPr>
        </p:nvSpPr>
        <p:spPr>
          <a:ln/>
        </p:spPr>
        <p:txBody>
          <a:bodyPr/>
          <a:lstStyle>
            <a:lvl1pPr>
              <a:defRPr/>
            </a:lvl1pPr>
          </a:lstStyle>
          <a:p>
            <a:fld id="{F8C603AC-55CE-4466-95F2-21AFB4D8CA16}" type="slidenum">
              <a:rPr lang="en-US" altLang="en-US"/>
              <a:pPr/>
              <a:t>‹#›</a:t>
            </a:fld>
            <a:endParaRPr lang="en-US" altLang="en-US"/>
          </a:p>
        </p:txBody>
      </p:sp>
    </p:spTree>
    <p:extLst>
      <p:ext uri="{BB962C8B-B14F-4D97-AF65-F5344CB8AC3E}">
        <p14:creationId xmlns:p14="http://schemas.microsoft.com/office/powerpoint/2010/main" val="3972770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D5665202-9DD5-4187-8969-CDA1451EABA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0AAA04CB-D829-4674-AD5C-0D94886E66F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DA87BA53-292F-4121-9CD3-A2F51DA29687}"/>
              </a:ext>
            </a:extLst>
          </p:cNvPr>
          <p:cNvSpPr>
            <a:spLocks noGrp="1" noChangeArrowheads="1"/>
          </p:cNvSpPr>
          <p:nvPr>
            <p:ph type="sldNum" sz="quarter" idx="12"/>
          </p:nvPr>
        </p:nvSpPr>
        <p:spPr>
          <a:ln/>
        </p:spPr>
        <p:txBody>
          <a:bodyPr/>
          <a:lstStyle>
            <a:lvl1pPr>
              <a:defRPr/>
            </a:lvl1pPr>
          </a:lstStyle>
          <a:p>
            <a:fld id="{CFE040F7-F6B9-491A-9EBB-373C0E444ADE}" type="slidenum">
              <a:rPr lang="en-US" altLang="en-US"/>
              <a:pPr/>
              <a:t>‹#›</a:t>
            </a:fld>
            <a:endParaRPr lang="en-US" altLang="en-US"/>
          </a:p>
        </p:txBody>
      </p:sp>
    </p:spTree>
    <p:extLst>
      <p:ext uri="{BB962C8B-B14F-4D97-AF65-F5344CB8AC3E}">
        <p14:creationId xmlns:p14="http://schemas.microsoft.com/office/powerpoint/2010/main" val="788132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3C16E-BF40-4F91-9DCD-A0722946210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0D4210E-F43E-44F9-B1DD-BBB29E59040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379007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D159D-EFB0-4656-A0C4-12BEF252FC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58F275-93ED-415D-836B-3D6754F896D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494608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99D37-B192-4FD8-AFD2-3876D5EE446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DF2B37-693C-49B6-8647-886B6F576C2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8312794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43AC2-CF5B-44B1-B7FD-7DD836C70D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68B8CF-51DF-49D9-96A8-415F8F1F31BC}"/>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5325AB-A1FC-4745-BE88-6D400C9FEE0A}"/>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137635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8784-A94C-495E-8799-FDAE7BDE23D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9B5465-8B1E-4A91-B74E-8D30A10C7EB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3902D34-03DB-4BCB-A7B2-A59F7EF1C39B}"/>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6C01C7-1A9A-47B0-9CDE-6706166DB8A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571A029-2215-4B82-82CE-157E977BC970}"/>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911321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97F2D-5C7B-4FF4-8CC6-D94F7C52247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3371166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15272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997C0-12AA-4CE1-92AB-D18BB4CE651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DD2802-EE1A-415E-B44C-B28AD111892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58DF78-3BA0-4CA6-8D63-C873A77D32C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10827073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AED44-6AFD-4F23-A9BB-9AA646C3C00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010BD7-E349-4D21-BC3C-3405535549B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7D7380-9A3C-42F9-8B63-DD478D7452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25122794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9A137AC6-D11D-4F74-B525-8BADB674A1E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585CF29B-A05A-4FD1-8161-96084C555BD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011B31B0-F5CB-4476-AB9E-CC506D16B28B}"/>
              </a:ext>
            </a:extLst>
          </p:cNvPr>
          <p:cNvSpPr>
            <a:spLocks noGrp="1" noChangeArrowheads="1"/>
          </p:cNvSpPr>
          <p:nvPr>
            <p:ph type="sldNum" sz="quarter" idx="12"/>
          </p:nvPr>
        </p:nvSpPr>
        <p:spPr>
          <a:ln/>
        </p:spPr>
        <p:txBody>
          <a:bodyPr/>
          <a:lstStyle>
            <a:lvl1pPr>
              <a:defRPr/>
            </a:lvl1pPr>
          </a:lstStyle>
          <a:p>
            <a:fld id="{6250A41F-463C-4DB9-8D51-73F7DC259EF1}" type="slidenum">
              <a:rPr lang="en-US" altLang="en-US"/>
              <a:pPr/>
              <a:t>‹#›</a:t>
            </a:fld>
            <a:endParaRPr lang="en-US" altLang="en-US"/>
          </a:p>
        </p:txBody>
      </p:sp>
    </p:spTree>
    <p:extLst>
      <p:ext uri="{BB962C8B-B14F-4D97-AF65-F5344CB8AC3E}">
        <p14:creationId xmlns:p14="http://schemas.microsoft.com/office/powerpoint/2010/main" val="33382527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37CB0-8C3C-4DD2-9736-73E4CE089C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655EF8-A7CB-4392-9FC7-57FAA06BC57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875788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A9D9EE-5C21-4CCD-BD47-38D8BE7E4A34}"/>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C5A2BD9-F5C9-4B15-B51B-B1E5D469DAE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853030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2BA57E77-C7C6-48B4-8F49-5339519A68D2}"/>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62334172-CDFC-44C3-8825-6355D4D7EA0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CA6E6099-8A23-4FAE-9766-972C9F4A298E}"/>
              </a:ext>
            </a:extLst>
          </p:cNvPr>
          <p:cNvSpPr>
            <a:spLocks noGrp="1" noChangeArrowheads="1"/>
          </p:cNvSpPr>
          <p:nvPr>
            <p:ph type="sldNum" sz="quarter" idx="12"/>
          </p:nvPr>
        </p:nvSpPr>
        <p:spPr>
          <a:ln/>
        </p:spPr>
        <p:txBody>
          <a:bodyPr/>
          <a:lstStyle>
            <a:lvl1pPr>
              <a:defRPr/>
            </a:lvl1pPr>
          </a:lstStyle>
          <a:p>
            <a:fld id="{7AE7CD0E-E697-4CE5-8117-CEB89C6C8652}" type="slidenum">
              <a:rPr lang="en-US" altLang="en-US"/>
              <a:pPr/>
              <a:t>‹#›</a:t>
            </a:fld>
            <a:endParaRPr lang="en-US" altLang="en-US"/>
          </a:p>
        </p:txBody>
      </p:sp>
    </p:spTree>
    <p:extLst>
      <p:ext uri="{BB962C8B-B14F-4D97-AF65-F5344CB8AC3E}">
        <p14:creationId xmlns:p14="http://schemas.microsoft.com/office/powerpoint/2010/main" val="4286617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60CC771-59B7-40A1-AFE1-805CC2CB9CB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7DB7371A-0BE8-47A9-90EF-DD7588DCE28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B657F899-1445-49F9-8F77-503C5DE6AA6A}"/>
              </a:ext>
            </a:extLst>
          </p:cNvPr>
          <p:cNvSpPr>
            <a:spLocks noGrp="1" noChangeArrowheads="1"/>
          </p:cNvSpPr>
          <p:nvPr>
            <p:ph type="sldNum" sz="quarter" idx="12"/>
          </p:nvPr>
        </p:nvSpPr>
        <p:spPr>
          <a:ln/>
        </p:spPr>
        <p:txBody>
          <a:bodyPr/>
          <a:lstStyle>
            <a:lvl1pPr>
              <a:defRPr/>
            </a:lvl1pPr>
          </a:lstStyle>
          <a:p>
            <a:fld id="{24148E44-2AD7-4C6C-85B4-6B93537C035E}" type="slidenum">
              <a:rPr lang="en-US" altLang="en-US"/>
              <a:pPr/>
              <a:t>‹#›</a:t>
            </a:fld>
            <a:endParaRPr lang="en-US" altLang="en-US"/>
          </a:p>
        </p:txBody>
      </p:sp>
    </p:spTree>
    <p:extLst>
      <p:ext uri="{BB962C8B-B14F-4D97-AF65-F5344CB8AC3E}">
        <p14:creationId xmlns:p14="http://schemas.microsoft.com/office/powerpoint/2010/main" val="1962398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72D377AA-CD82-4C3E-8070-EE4DC4FC56D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FDBDD99D-4159-4047-B558-267C2FBD389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BEAF3C37-43EA-46EB-8638-947EFFBAAD45}"/>
              </a:ext>
            </a:extLst>
          </p:cNvPr>
          <p:cNvSpPr>
            <a:spLocks noGrp="1" noChangeArrowheads="1"/>
          </p:cNvSpPr>
          <p:nvPr>
            <p:ph type="sldNum" sz="quarter" idx="12"/>
          </p:nvPr>
        </p:nvSpPr>
        <p:spPr>
          <a:ln/>
        </p:spPr>
        <p:txBody>
          <a:bodyPr/>
          <a:lstStyle>
            <a:lvl1pPr>
              <a:defRPr/>
            </a:lvl1pPr>
          </a:lstStyle>
          <a:p>
            <a:fld id="{12BDC978-074C-4426-BAF2-BDBB4F52AE49}" type="slidenum">
              <a:rPr lang="en-US" altLang="en-US"/>
              <a:pPr/>
              <a:t>‹#›</a:t>
            </a:fld>
            <a:endParaRPr lang="en-US" altLang="en-US"/>
          </a:p>
        </p:txBody>
      </p:sp>
    </p:spTree>
    <p:extLst>
      <p:ext uri="{BB962C8B-B14F-4D97-AF65-F5344CB8AC3E}">
        <p14:creationId xmlns:p14="http://schemas.microsoft.com/office/powerpoint/2010/main" val="3297834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BB71023-A226-42F6-A79B-37999BEB09A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1CAA3C8E-8547-412A-8A21-33DC88C4035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BF4EEF2-60E1-4F09-9910-925234731032}"/>
              </a:ext>
            </a:extLst>
          </p:cNvPr>
          <p:cNvSpPr>
            <a:spLocks noGrp="1" noChangeArrowheads="1"/>
          </p:cNvSpPr>
          <p:nvPr>
            <p:ph type="sldNum" sz="quarter" idx="12"/>
          </p:nvPr>
        </p:nvSpPr>
        <p:spPr>
          <a:ln/>
        </p:spPr>
        <p:txBody>
          <a:bodyPr/>
          <a:lstStyle>
            <a:lvl1pPr>
              <a:defRPr/>
            </a:lvl1pPr>
          </a:lstStyle>
          <a:p>
            <a:fld id="{F512CCBD-35BE-46F6-B18A-94841BECA12F}" type="slidenum">
              <a:rPr lang="en-US" altLang="en-US"/>
              <a:pPr/>
              <a:t>‹#›</a:t>
            </a:fld>
            <a:endParaRPr lang="en-US" altLang="en-US"/>
          </a:p>
        </p:txBody>
      </p:sp>
    </p:spTree>
    <p:extLst>
      <p:ext uri="{BB962C8B-B14F-4D97-AF65-F5344CB8AC3E}">
        <p14:creationId xmlns:p14="http://schemas.microsoft.com/office/powerpoint/2010/main" val="1379200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E0EB845-1A58-4315-B1CD-7D41D364CDD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5E5C1370-2AF4-4056-99C7-7FB44D0F04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087D56C4-69AB-44DE-AE8F-DE00965B4A1D}"/>
              </a:ext>
            </a:extLst>
          </p:cNvPr>
          <p:cNvSpPr>
            <a:spLocks noGrp="1" noChangeArrowheads="1"/>
          </p:cNvSpPr>
          <p:nvPr>
            <p:ph type="sldNum" sz="quarter" idx="12"/>
          </p:nvPr>
        </p:nvSpPr>
        <p:spPr>
          <a:ln/>
        </p:spPr>
        <p:txBody>
          <a:bodyPr/>
          <a:lstStyle>
            <a:lvl1pPr>
              <a:defRPr/>
            </a:lvl1pPr>
          </a:lstStyle>
          <a:p>
            <a:fld id="{EDD3EB0A-92FD-4662-AB79-E40F7B5270CE}" type="slidenum">
              <a:rPr lang="en-US" altLang="en-US"/>
              <a:pPr/>
              <a:t>‹#›</a:t>
            </a:fld>
            <a:endParaRPr lang="en-US" altLang="en-US"/>
          </a:p>
        </p:txBody>
      </p:sp>
    </p:spTree>
    <p:extLst>
      <p:ext uri="{BB962C8B-B14F-4D97-AF65-F5344CB8AC3E}">
        <p14:creationId xmlns:p14="http://schemas.microsoft.com/office/powerpoint/2010/main" val="350347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63637FA3-E231-43F8-A5C0-BC8D59E7A05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CDBE566-D76F-412F-A13C-9A48313C930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A02AA311-8340-4E8A-BE10-C69370C77CBD}"/>
              </a:ext>
            </a:extLst>
          </p:cNvPr>
          <p:cNvSpPr>
            <a:spLocks noGrp="1" noChangeArrowheads="1"/>
          </p:cNvSpPr>
          <p:nvPr>
            <p:ph type="sldNum" sz="quarter" idx="12"/>
          </p:nvPr>
        </p:nvSpPr>
        <p:spPr>
          <a:ln/>
        </p:spPr>
        <p:txBody>
          <a:bodyPr/>
          <a:lstStyle>
            <a:lvl1pPr>
              <a:defRPr/>
            </a:lvl1pPr>
          </a:lstStyle>
          <a:p>
            <a:fld id="{F30462E5-32C9-4442-9845-F9086D51070D}" type="slidenum">
              <a:rPr lang="en-US" altLang="en-US"/>
              <a:pPr/>
              <a:t>‹#›</a:t>
            </a:fld>
            <a:endParaRPr lang="en-US" altLang="en-US"/>
          </a:p>
        </p:txBody>
      </p:sp>
    </p:spTree>
    <p:extLst>
      <p:ext uri="{BB962C8B-B14F-4D97-AF65-F5344CB8AC3E}">
        <p14:creationId xmlns:p14="http://schemas.microsoft.com/office/powerpoint/2010/main" val="1183603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F7A21BA-C719-444F-8FD9-678C2CDDA15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B0C1EF40-A769-432C-B2A3-93787921D1B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204CBBF-1CB7-4E84-9122-53A0563076D2}"/>
              </a:ext>
            </a:extLst>
          </p:cNvPr>
          <p:cNvSpPr>
            <a:spLocks noGrp="1" noChangeArrowheads="1"/>
          </p:cNvSpPr>
          <p:nvPr>
            <p:ph type="sldNum" sz="quarter" idx="12"/>
          </p:nvPr>
        </p:nvSpPr>
        <p:spPr>
          <a:ln/>
        </p:spPr>
        <p:txBody>
          <a:bodyPr/>
          <a:lstStyle>
            <a:lvl1pPr>
              <a:defRPr/>
            </a:lvl1pPr>
          </a:lstStyle>
          <a:p>
            <a:fld id="{3AB853F5-134A-4D57-8ED2-698E674FD866}" type="slidenum">
              <a:rPr lang="en-US" altLang="en-US"/>
              <a:pPr/>
              <a:t>‹#›</a:t>
            </a:fld>
            <a:endParaRPr lang="en-US" altLang="en-US"/>
          </a:p>
        </p:txBody>
      </p:sp>
    </p:spTree>
    <p:extLst>
      <p:ext uri="{BB962C8B-B14F-4D97-AF65-F5344CB8AC3E}">
        <p14:creationId xmlns:p14="http://schemas.microsoft.com/office/powerpoint/2010/main" val="415827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508F9109-D270-432F-A48C-006AF708D988}"/>
              </a:ext>
            </a:extLst>
          </p:cNvPr>
          <p:cNvSpPr>
            <a:spLocks noChangeArrowheads="1"/>
          </p:cNvSpPr>
          <p:nvPr/>
        </p:nvSpPr>
        <p:spPr bwMode="auto">
          <a:xfrm>
            <a:off x="0" y="1377950"/>
            <a:ext cx="2133600" cy="101600"/>
          </a:xfrm>
          <a:prstGeom prst="rect">
            <a:avLst/>
          </a:prstGeom>
          <a:solidFill>
            <a:schemeClr val="accent2"/>
          </a:soli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20483" name="Rectangle 3">
            <a:extLst>
              <a:ext uri="{FF2B5EF4-FFF2-40B4-BE49-F238E27FC236}">
                <a16:creationId xmlns:a16="http://schemas.microsoft.com/office/drawing/2014/main" id="{7B0CB367-A3D5-4C41-B29C-B75E1101A5EC}"/>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defRPr/>
            </a:pPr>
            <a:endParaRPr lang="en-US">
              <a:latin typeface="Times New Roman" pitchFamily="18" charset="0"/>
            </a:endParaRPr>
          </a:p>
        </p:txBody>
      </p:sp>
      <p:sp>
        <p:nvSpPr>
          <p:cNvPr id="1028" name="Rectangle 4">
            <a:extLst>
              <a:ext uri="{FF2B5EF4-FFF2-40B4-BE49-F238E27FC236}">
                <a16:creationId xmlns:a16="http://schemas.microsoft.com/office/drawing/2014/main" id="{007A0A5F-95AC-480B-8418-362B77DC83F0}"/>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90C5C624-FA2F-4D63-A635-32DB66D158B8}"/>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0C609935-0EA1-440A-9DB0-88738CD95135}"/>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BDAE2932-0B44-4BBD-A7CD-1182B271850A}"/>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33931450-CCE7-4FC2-80BB-5D7FF42DD7DC}"/>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62AC74D8-7C9B-4EF6-B203-11967B877F07}" type="slidenum">
              <a:rPr lang="en-US" altLang="en-US"/>
              <a:pPr/>
              <a:t>‹#›</a:t>
            </a:fld>
            <a:endParaRPr lang="en-US" altLang="en-US"/>
          </a:p>
        </p:txBody>
      </p:sp>
      <p:sp>
        <p:nvSpPr>
          <p:cNvPr id="20489" name="Freeform 9">
            <a:extLst>
              <a:ext uri="{FF2B5EF4-FFF2-40B4-BE49-F238E27FC236}">
                <a16:creationId xmlns:a16="http://schemas.microsoft.com/office/drawing/2014/main" id="{2BFEC9D7-7210-4C17-A6F2-3B7F0088A19D}"/>
              </a:ext>
            </a:extLst>
          </p:cNvPr>
          <p:cNvSpPr>
            <a:spLocks noChangeArrowheads="1"/>
          </p:cNvSpPr>
          <p:nvPr/>
        </p:nvSpPr>
        <p:spPr bwMode="auto">
          <a:xfrm>
            <a:off x="838200" y="561975"/>
            <a:ext cx="152400" cy="1066800"/>
          </a:xfrm>
          <a:custGeom>
            <a:avLst/>
            <a:gdLst/>
            <a:ahLst/>
            <a:cxnLst>
              <a:cxn ang="0">
                <a:pos x="1000" y="1000"/>
              </a:cxn>
              <a:cxn ang="0">
                <a:pos x="0" y="1000"/>
              </a:cxn>
              <a:cxn ang="0">
                <a:pos x="0" y="0"/>
              </a:cxn>
              <a:cxn ang="0">
                <a:pos x="1000" y="0"/>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p:spPr>
        <p:txBody>
          <a:bodyPr/>
          <a:lstStyle/>
          <a:p>
            <a:pPr>
              <a:defRPr/>
            </a:pPr>
            <a:endParaRPr lang="en-US">
              <a:latin typeface="Arial" charset="0"/>
            </a:endParaRPr>
          </a:p>
        </p:txBody>
      </p:sp>
      <p:sp>
        <p:nvSpPr>
          <p:cNvPr id="20490" name="Freeform 10">
            <a:extLst>
              <a:ext uri="{FF2B5EF4-FFF2-40B4-BE49-F238E27FC236}">
                <a16:creationId xmlns:a16="http://schemas.microsoft.com/office/drawing/2014/main" id="{449F8A5D-3EA0-4473-BEE8-6010EB25BBA7}"/>
              </a:ext>
            </a:extLst>
          </p:cNvPr>
          <p:cNvSpPr>
            <a:spLocks noChangeArrowheads="1"/>
          </p:cNvSpPr>
          <p:nvPr/>
        </p:nvSpPr>
        <p:spPr bwMode="auto">
          <a:xfrm>
            <a:off x="8262938" y="269875"/>
            <a:ext cx="152400" cy="1073150"/>
          </a:xfrm>
          <a:custGeom>
            <a:avLst/>
            <a:gdLst/>
            <a:ahLst/>
            <a:cxnLst>
              <a:cxn ang="0">
                <a:pos x="0" y="0"/>
              </a:cxn>
              <a:cxn ang="0">
                <a:pos x="1000" y="0"/>
              </a:cxn>
              <a:cxn ang="0">
                <a:pos x="1000" y="1000"/>
              </a:cxn>
              <a:cxn ang="0">
                <a:pos x="0" y="1000"/>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960" r:id="rId1"/>
    <p:sldLayoutId id="2147483959" r:id="rId2"/>
    <p:sldLayoutId id="2147483958" r:id="rId3"/>
    <p:sldLayoutId id="2147483957" r:id="rId4"/>
    <p:sldLayoutId id="2147483956" r:id="rId5"/>
    <p:sldLayoutId id="2147483955" r:id="rId6"/>
    <p:sldLayoutId id="2147483954" r:id="rId7"/>
    <p:sldLayoutId id="2147483953" r:id="rId8"/>
    <p:sldLayoutId id="2147483952" r:id="rId9"/>
    <p:sldLayoutId id="2147483951"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E1013BBB-BD70-4A08-AF13-9C0A58734583}"/>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252652BF-7380-479A-BEF8-7B11D201B90E}"/>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0BF52C49-B72F-4D21-8A4C-35B78253FA23}"/>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9701" name="Picture 3" descr="MHE-red-RGB-email-logo.png">
            <a:extLst>
              <a:ext uri="{FF2B5EF4-FFF2-40B4-BE49-F238E27FC236}">
                <a16:creationId xmlns:a16="http://schemas.microsoft.com/office/drawing/2014/main" id="{9C65BB74-D76C-47F5-BCC1-FF89496502A7}"/>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5C6AE2AA-A4E8-43E7-9AD3-59E42DCB18E7}"/>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pPr>
            <a:fld id="{C130969F-672B-4831-8282-8CDBE5E81CC9}" type="slidenum">
              <a:rPr lang="en-US" altLang="en-US" sz="900">
                <a:solidFill>
                  <a:srgbClr val="000000"/>
                </a:solidFill>
                <a:ea typeface="ヒラギノ角ゴ Pro W3"/>
                <a:cs typeface="ヒラギノ角ゴ Pro W3"/>
              </a:rPr>
              <a:pPr algn="r">
                <a:spcBef>
                  <a:spcPct val="50000"/>
                </a:spcBef>
              </a:pPr>
              <a:t>‹#›</a:t>
            </a:fld>
            <a:endParaRPr lang="en-US" altLang="en-US" sz="900">
              <a:solidFill>
                <a:srgbClr val="000000"/>
              </a:solidFill>
              <a:ea typeface="ヒラギノ角ゴ Pro W3"/>
              <a:cs typeface="ヒラギノ角ゴ Pro W3"/>
            </a:endParaRPr>
          </a:p>
        </p:txBody>
      </p:sp>
      <p:sp>
        <p:nvSpPr>
          <p:cNvPr id="1026" name="Rectangle 4">
            <a:extLst>
              <a:ext uri="{FF2B5EF4-FFF2-40B4-BE49-F238E27FC236}">
                <a16:creationId xmlns:a16="http://schemas.microsoft.com/office/drawing/2014/main" id="{D07F77CF-B8BC-4A21-A183-F2DFDDB951EF}"/>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C938EEF0-6B74-4693-89FC-531EA06A28D6}"/>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txStyles>
    <p:titleStyle>
      <a:lvl1pPr algn="l" rtl="0" fontAlgn="base">
        <a:spcBef>
          <a:spcPct val="0"/>
        </a:spcBef>
        <a:spcAft>
          <a:spcPct val="0"/>
        </a:spcAft>
        <a:defRPr sz="2400" b="1" kern="1200">
          <a:solidFill>
            <a:srgbClr val="FF0000"/>
          </a:solidFill>
          <a:latin typeface="+mj-lt"/>
          <a:ea typeface="+mj-ea"/>
          <a:cs typeface="+mj-cs"/>
        </a:defRPr>
      </a:lvl1pPr>
      <a:lvl2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fontAlgn="base">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fontAlgn="base">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fontAlgn="base">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fontAlgn="base">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fontAlgn="base">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4">
            <a:extLst>
              <a:ext uri="{FF2B5EF4-FFF2-40B4-BE49-F238E27FC236}">
                <a16:creationId xmlns:a16="http://schemas.microsoft.com/office/drawing/2014/main" id="{E737A124-5FB6-4004-8A55-7B775C0FC3B9}"/>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r>
              <a:rPr lang="en-US" sz="1000" i="1" dirty="0"/>
              <a:t>Copyright © 2020 McGraw-Hill Education. All rights reserved. No reproduction or distribution without the prior written consent of McGraw-Hill Education</a:t>
            </a:r>
            <a:r>
              <a:rPr lang="en-US" sz="1000" dirty="0"/>
              <a:t>.</a:t>
            </a:r>
          </a:p>
        </p:txBody>
      </p:sp>
      <p:sp>
        <p:nvSpPr>
          <p:cNvPr id="3" name="Title 2">
            <a:extLst>
              <a:ext uri="{FF2B5EF4-FFF2-40B4-BE49-F238E27FC236}">
                <a16:creationId xmlns:a16="http://schemas.microsoft.com/office/drawing/2014/main" id="{2CFC2989-EC81-4D59-9AE1-0EFFFD3F7772}"/>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b="1">
                <a:solidFill>
                  <a:srgbClr val="FF0000"/>
                </a:solidFill>
                <a:latin typeface="Arial" panose="020B0604020202020204" pitchFamily="34" charset="0"/>
                <a:ea typeface="ヒラギノ角ゴ Pro W3"/>
                <a:cs typeface="ヒラギノ角ゴ Pro W3"/>
              </a:defRPr>
            </a:lvl1pPr>
            <a:lvl2pPr>
              <a:defRPr sz="2400" b="1">
                <a:solidFill>
                  <a:srgbClr val="FF0000"/>
                </a:solidFill>
                <a:latin typeface="Arial" panose="020B0604020202020204" pitchFamily="34" charset="0"/>
                <a:ea typeface="ヒラギノ角ゴ Pro W3"/>
                <a:cs typeface="ヒラギノ角ゴ Pro W3"/>
              </a:defRPr>
            </a:lvl2pPr>
            <a:lvl3pPr>
              <a:defRPr sz="2400" b="1">
                <a:solidFill>
                  <a:srgbClr val="FF0000"/>
                </a:solidFill>
                <a:latin typeface="Arial" panose="020B0604020202020204" pitchFamily="34" charset="0"/>
                <a:ea typeface="ヒラギノ角ゴ Pro W3"/>
                <a:cs typeface="ヒラギノ角ゴ Pro W3"/>
              </a:defRPr>
            </a:lvl3pPr>
            <a:lvl4pPr>
              <a:defRPr sz="2400" b="1">
                <a:solidFill>
                  <a:srgbClr val="FF0000"/>
                </a:solidFill>
                <a:latin typeface="Arial" panose="020B0604020202020204" pitchFamily="34" charset="0"/>
                <a:ea typeface="ヒラギノ角ゴ Pro W3"/>
                <a:cs typeface="ヒラギノ角ゴ Pro W3"/>
              </a:defRPr>
            </a:lvl4pPr>
            <a:lvl5pPr>
              <a:defRPr sz="2400" b="1">
                <a:solidFill>
                  <a:srgbClr val="FF0000"/>
                </a:solidFill>
                <a:latin typeface="Arial" panose="020B0604020202020204" pitchFamily="34" charset="0"/>
                <a:ea typeface="ヒラギノ角ゴ Pro W3"/>
                <a:cs typeface="ヒラギノ角ゴ Pro W3"/>
              </a:defRPr>
            </a:lvl5pPr>
            <a:lvl6pPr marL="4572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a:lstStyle>
          <a:p>
            <a:pPr algn="ctr" eaLnBrk="1" hangingPunct="1"/>
            <a:r>
              <a:rPr lang="en-US" altLang="en-US" sz="5400" dirty="0">
                <a:solidFill>
                  <a:schemeClr val="tx1"/>
                </a:solidFill>
              </a:rPr>
              <a:t>Biology</a:t>
            </a:r>
            <a:endParaRPr lang="en-US" altLang="en-US" sz="3600" dirty="0">
              <a:solidFill>
                <a:schemeClr val="tx1"/>
              </a:solidFill>
            </a:endParaRPr>
          </a:p>
        </p:txBody>
      </p:sp>
      <p:sp>
        <p:nvSpPr>
          <p:cNvPr id="3080" name="Text Box 9">
            <a:extLst>
              <a:ext uri="{FF2B5EF4-FFF2-40B4-BE49-F238E27FC236}">
                <a16:creationId xmlns:a16="http://schemas.microsoft.com/office/drawing/2014/main" id="{A483E8DD-D06B-430E-ACA7-FBA7757FE6DE}"/>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Seedless Plants</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dirty="0">
                <a:solidFill>
                  <a:srgbClr val="000000"/>
                </a:solidFill>
              </a:rPr>
              <a:t>1 Minute Papers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D4F2003-27D7-4FBD-B565-D4E91235DA25}"/>
              </a:ext>
            </a:extLst>
          </p:cNvPr>
          <p:cNvSpPr>
            <a:spLocks noGrp="1"/>
          </p:cNvSpPr>
          <p:nvPr>
            <p:ph type="title"/>
          </p:nvPr>
        </p:nvSpPr>
        <p:spPr/>
        <p:txBody>
          <a:bodyPr/>
          <a:lstStyle/>
          <a:p>
            <a:pPr eaLnBrk="1" hangingPunct="1"/>
            <a:r>
              <a:rPr lang="en-US" altLang="en-US"/>
              <a:t>1-minute paper topics</a:t>
            </a:r>
          </a:p>
        </p:txBody>
      </p:sp>
      <p:sp>
        <p:nvSpPr>
          <p:cNvPr id="11267" name="Content Placeholder 2">
            <a:extLst>
              <a:ext uri="{FF2B5EF4-FFF2-40B4-BE49-F238E27FC236}">
                <a16:creationId xmlns:a16="http://schemas.microsoft.com/office/drawing/2014/main" id="{BB9401EE-2598-4520-944C-F0CE9AA807A4}"/>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What does it mean to be a vascular plant? How is this beneficial to the plant?</a:t>
            </a:r>
          </a:p>
          <a:p>
            <a:pPr>
              <a:buFont typeface="Wingdings" panose="05000000000000000000" pitchFamily="2" charset="2"/>
              <a:buNone/>
            </a:pPr>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EB5E46B-2A98-43D9-8D78-D81983B01A2F}"/>
              </a:ext>
            </a:extLst>
          </p:cNvPr>
          <p:cNvSpPr>
            <a:spLocks noGrp="1"/>
          </p:cNvSpPr>
          <p:nvPr>
            <p:ph type="title"/>
          </p:nvPr>
        </p:nvSpPr>
        <p:spPr/>
        <p:txBody>
          <a:bodyPr/>
          <a:lstStyle/>
          <a:p>
            <a:pPr eaLnBrk="1" hangingPunct="1"/>
            <a:r>
              <a:rPr lang="en-US" altLang="en-US"/>
              <a:t>1-minute paper topics</a:t>
            </a:r>
          </a:p>
        </p:txBody>
      </p:sp>
      <p:sp>
        <p:nvSpPr>
          <p:cNvPr id="12291" name="Content Placeholder 2">
            <a:extLst>
              <a:ext uri="{FF2B5EF4-FFF2-40B4-BE49-F238E27FC236}">
                <a16:creationId xmlns:a16="http://schemas.microsoft.com/office/drawing/2014/main" id="{6B02D139-B924-4A70-8230-8EDBBCE870B1}"/>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Compare and contrast the life cycles of liverwort and fern.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9C9418A2-81D6-4F97-91E3-8C93B069F23D}"/>
              </a:ext>
            </a:extLst>
          </p:cNvPr>
          <p:cNvSpPr>
            <a:spLocks noGrp="1"/>
          </p:cNvSpPr>
          <p:nvPr>
            <p:ph type="title"/>
          </p:nvPr>
        </p:nvSpPr>
        <p:spPr/>
        <p:txBody>
          <a:bodyPr/>
          <a:lstStyle/>
          <a:p>
            <a:pPr eaLnBrk="1" hangingPunct="1"/>
            <a:r>
              <a:rPr lang="en-US" altLang="en-US"/>
              <a:t>1-minute paper topics</a:t>
            </a:r>
          </a:p>
        </p:txBody>
      </p:sp>
      <p:sp>
        <p:nvSpPr>
          <p:cNvPr id="31747" name="Content Placeholder 2">
            <a:extLst>
              <a:ext uri="{FF2B5EF4-FFF2-40B4-BE49-F238E27FC236}">
                <a16:creationId xmlns:a16="http://schemas.microsoft.com/office/drawing/2014/main" id="{C946A898-7C95-451C-AFE9-AA7666EF638D}"/>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Compare and contrast the life cycle of a bryophyte with the life cycle of an pterophyte.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FAB2EBA-0DCC-47BE-BC94-BDBC1B51592D}"/>
              </a:ext>
            </a:extLst>
          </p:cNvPr>
          <p:cNvSpPr>
            <a:spLocks noGrp="1"/>
          </p:cNvSpPr>
          <p:nvPr>
            <p:ph type="title"/>
          </p:nvPr>
        </p:nvSpPr>
        <p:spPr/>
        <p:txBody>
          <a:bodyPr/>
          <a:lstStyle/>
          <a:p>
            <a:pPr eaLnBrk="1" hangingPunct="1"/>
            <a:r>
              <a:rPr lang="en-US" altLang="en-US"/>
              <a:t>1-minute paper topics</a:t>
            </a:r>
          </a:p>
        </p:txBody>
      </p:sp>
      <p:sp>
        <p:nvSpPr>
          <p:cNvPr id="13315" name="Content Placeholder 2">
            <a:extLst>
              <a:ext uri="{FF2B5EF4-FFF2-40B4-BE49-F238E27FC236}">
                <a16:creationId xmlns:a16="http://schemas.microsoft.com/office/drawing/2014/main" id="{13825CC6-CB62-4B7F-A724-748D7FD5CFCF}"/>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Why are angiosperms the dominant plants today? What advantages do they have over other plant types?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03F23864-4FB8-4924-B8FC-8EA5402F0062}"/>
              </a:ext>
            </a:extLst>
          </p:cNvPr>
          <p:cNvSpPr>
            <a:spLocks noGrp="1"/>
          </p:cNvSpPr>
          <p:nvPr>
            <p:ph type="title"/>
          </p:nvPr>
        </p:nvSpPr>
        <p:spPr/>
        <p:txBody>
          <a:bodyPr/>
          <a:lstStyle/>
          <a:p>
            <a:pPr eaLnBrk="1" hangingPunct="1"/>
            <a:r>
              <a:rPr lang="en-US" altLang="en-US"/>
              <a:t>1-minute paper topics</a:t>
            </a:r>
          </a:p>
        </p:txBody>
      </p:sp>
      <p:sp>
        <p:nvSpPr>
          <p:cNvPr id="30723" name="Content Placeholder 2">
            <a:extLst>
              <a:ext uri="{FF2B5EF4-FFF2-40B4-BE49-F238E27FC236}">
                <a16:creationId xmlns:a16="http://schemas.microsoft.com/office/drawing/2014/main" id="{642CA597-AC25-40F9-841A-12F7B3356540}"/>
              </a:ext>
            </a:extLst>
          </p:cNvPr>
          <p:cNvSpPr>
            <a:spLocks noGrp="1"/>
          </p:cNvSpPr>
          <p:nvPr>
            <p:ph sz="half" idx="1"/>
          </p:nvPr>
        </p:nvSpPr>
        <p:spPr>
          <a:xfrm>
            <a:off x="914400" y="1752600"/>
            <a:ext cx="7280275" cy="4114800"/>
          </a:xfrm>
        </p:spPr>
        <p:txBody>
          <a:bodyPr/>
          <a:lstStyle/>
          <a:p>
            <a:pPr>
              <a:buFont typeface="Courier New" panose="02070309020205020404" pitchFamily="49" charset="0"/>
              <a:buChar char="o"/>
            </a:pPr>
            <a:r>
              <a:rPr lang="en-US" altLang="en-US"/>
              <a:t>Define an “alternation of generations” reproductive cycle.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BC3C55EE-144C-46E9-90D9-E0B07088C5FA}"/>
              </a:ext>
            </a:extLst>
          </p:cNvPr>
          <p:cNvSpPr>
            <a:spLocks noGrp="1"/>
          </p:cNvSpPr>
          <p:nvPr>
            <p:ph type="title"/>
          </p:nvPr>
        </p:nvSpPr>
        <p:spPr/>
        <p:txBody>
          <a:bodyPr/>
          <a:lstStyle/>
          <a:p>
            <a:pPr eaLnBrk="1" hangingPunct="1"/>
            <a:r>
              <a:rPr lang="en-US" altLang="en-US"/>
              <a:t>1-minute paper topics</a:t>
            </a:r>
          </a:p>
        </p:txBody>
      </p:sp>
      <p:sp>
        <p:nvSpPr>
          <p:cNvPr id="32771" name="Content Placeholder 2">
            <a:extLst>
              <a:ext uri="{FF2B5EF4-FFF2-40B4-BE49-F238E27FC236}">
                <a16:creationId xmlns:a16="http://schemas.microsoft.com/office/drawing/2014/main" id="{A8FBFB37-F68C-408E-B88C-4512773FD236}"/>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are bryophyte sperm similar to pterophyte sperm in terms of fertilization?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174B87B8-7769-420C-B400-A9839E308B25}"/>
              </a:ext>
            </a:extLst>
          </p:cNvPr>
          <p:cNvSpPr>
            <a:spLocks noGrp="1"/>
          </p:cNvSpPr>
          <p:nvPr>
            <p:ph type="title"/>
          </p:nvPr>
        </p:nvSpPr>
        <p:spPr/>
        <p:txBody>
          <a:bodyPr/>
          <a:lstStyle/>
          <a:p>
            <a:pPr eaLnBrk="1" hangingPunct="1"/>
            <a:r>
              <a:rPr lang="en-US" altLang="en-US"/>
              <a:t>1-minute paper topics</a:t>
            </a:r>
          </a:p>
        </p:txBody>
      </p:sp>
      <p:sp>
        <p:nvSpPr>
          <p:cNvPr id="33795" name="Content Placeholder 2">
            <a:extLst>
              <a:ext uri="{FF2B5EF4-FFF2-40B4-BE49-F238E27FC236}">
                <a16:creationId xmlns:a16="http://schemas.microsoft.com/office/drawing/2014/main" id="{92172852-29B5-4EF9-AB95-265EC403F627}"/>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How do seeds differ from spores?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8E13F574-4D61-46D5-84A1-9D64C9C79F71}"/>
              </a:ext>
            </a:extLst>
          </p:cNvPr>
          <p:cNvSpPr>
            <a:spLocks noGrp="1"/>
          </p:cNvSpPr>
          <p:nvPr>
            <p:ph type="title"/>
          </p:nvPr>
        </p:nvSpPr>
        <p:spPr/>
        <p:txBody>
          <a:bodyPr/>
          <a:lstStyle/>
          <a:p>
            <a:r>
              <a:rPr lang="en-US" altLang="en-US"/>
              <a:t>Minute Paper Goal</a:t>
            </a:r>
          </a:p>
        </p:txBody>
      </p:sp>
      <p:sp>
        <p:nvSpPr>
          <p:cNvPr id="4099" name="Content Placeholder 2">
            <a:extLst>
              <a:ext uri="{FF2B5EF4-FFF2-40B4-BE49-F238E27FC236}">
                <a16:creationId xmlns:a16="http://schemas.microsoft.com/office/drawing/2014/main" id="{A58A7945-603D-441D-B5F7-4100E4EE3FDE}"/>
              </a:ext>
            </a:extLst>
          </p:cNvPr>
          <p:cNvSpPr>
            <a:spLocks noGrp="1"/>
          </p:cNvSpPr>
          <p:nvPr>
            <p:ph idx="1"/>
          </p:nvPr>
        </p:nvSpPr>
        <p:spPr/>
        <p:txBody>
          <a:bodyPr/>
          <a:lstStyle/>
          <a:p>
            <a:pPr>
              <a:buFont typeface="Wingdings" panose="05000000000000000000" pitchFamily="2" charset="2"/>
              <a:buNone/>
            </a:pPr>
            <a:r>
              <a:rPr lang="en-US" altLang="en-US" sz="2400"/>
              <a:t>	Minute papers can be used to assess student understanding of a topic before proceeding to a new topic or their understanding of a foundation topic.</a:t>
            </a:r>
          </a:p>
          <a:p>
            <a:pPr>
              <a:buFont typeface="Wingdings" panose="05000000000000000000" pitchFamily="2" charset="2"/>
              <a:buNone/>
            </a:pPr>
            <a:r>
              <a:rPr lang="en-US" altLang="en-US" sz="2400"/>
              <a:t>	Since the activity only takes a few minutes of class time it can be easily incorporated at the beginning or end of class. This activity provides feedback to the instructor, encourages active participation, and demonstrates the instructor’s interest in student comprehension and reactions.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4F026D7C-426F-4C26-82F9-27BFC566E84D}"/>
              </a:ext>
            </a:extLst>
          </p:cNvPr>
          <p:cNvSpPr>
            <a:spLocks noGrp="1"/>
          </p:cNvSpPr>
          <p:nvPr>
            <p:ph type="title"/>
          </p:nvPr>
        </p:nvSpPr>
        <p:spPr/>
        <p:txBody>
          <a:bodyPr/>
          <a:lstStyle/>
          <a:p>
            <a:r>
              <a:rPr lang="en-US" altLang="en-US"/>
              <a:t>Assessment</a:t>
            </a:r>
          </a:p>
        </p:txBody>
      </p:sp>
      <p:sp>
        <p:nvSpPr>
          <p:cNvPr id="5123" name="Content Placeholder 2">
            <a:extLst>
              <a:ext uri="{FF2B5EF4-FFF2-40B4-BE49-F238E27FC236}">
                <a16:creationId xmlns:a16="http://schemas.microsoft.com/office/drawing/2014/main" id="{40A77882-5815-4DE7-A80B-54210DB8E6F2}"/>
              </a:ext>
            </a:extLst>
          </p:cNvPr>
          <p:cNvSpPr>
            <a:spLocks noGrp="1"/>
          </p:cNvSpPr>
          <p:nvPr>
            <p:ph idx="1"/>
          </p:nvPr>
        </p:nvSpPr>
        <p:spPr/>
        <p:txBody>
          <a:bodyPr/>
          <a:lstStyle/>
          <a:p>
            <a:pPr>
              <a:buFont typeface="Wingdings" panose="05000000000000000000" pitchFamily="2" charset="2"/>
              <a:buNone/>
            </a:pPr>
            <a:r>
              <a:rPr lang="en-US" altLang="en-US"/>
              <a:t>	The minute paper topics are application or analysis questions.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E0FC94D-6B89-448F-A4D8-2885BB1C3BA7}"/>
              </a:ext>
            </a:extLst>
          </p:cNvPr>
          <p:cNvSpPr>
            <a:spLocks noGrp="1"/>
          </p:cNvSpPr>
          <p:nvPr>
            <p:ph type="title"/>
          </p:nvPr>
        </p:nvSpPr>
        <p:spPr/>
        <p:txBody>
          <a:bodyPr/>
          <a:lstStyle/>
          <a:p>
            <a:pPr eaLnBrk="1" hangingPunct="1"/>
            <a:r>
              <a:rPr lang="en-US" altLang="en-US"/>
              <a:t>1-minute paper topics</a:t>
            </a:r>
          </a:p>
        </p:txBody>
      </p:sp>
      <p:sp>
        <p:nvSpPr>
          <p:cNvPr id="6147" name="Content Placeholder 2">
            <a:extLst>
              <a:ext uri="{FF2B5EF4-FFF2-40B4-BE49-F238E27FC236}">
                <a16:creationId xmlns:a16="http://schemas.microsoft.com/office/drawing/2014/main" id="{F11D7055-C997-4A7E-A04F-24A8F768B131}"/>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the main differences between plants and their ancestors.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FFCAD229-716D-47F8-A36B-B60DB75AFCF3}"/>
              </a:ext>
            </a:extLst>
          </p:cNvPr>
          <p:cNvSpPr>
            <a:spLocks noGrp="1"/>
          </p:cNvSpPr>
          <p:nvPr>
            <p:ph type="title"/>
          </p:nvPr>
        </p:nvSpPr>
        <p:spPr/>
        <p:txBody>
          <a:bodyPr/>
          <a:lstStyle/>
          <a:p>
            <a:pPr eaLnBrk="1" hangingPunct="1"/>
            <a:r>
              <a:rPr lang="en-US" altLang="en-US"/>
              <a:t>1-minute paper topics</a:t>
            </a:r>
          </a:p>
        </p:txBody>
      </p:sp>
      <p:sp>
        <p:nvSpPr>
          <p:cNvPr id="29699" name="Content Placeholder 2">
            <a:extLst>
              <a:ext uri="{FF2B5EF4-FFF2-40B4-BE49-F238E27FC236}">
                <a16:creationId xmlns:a16="http://schemas.microsoft.com/office/drawing/2014/main" id="{95589475-172B-4283-BCF9-A5336F391890}"/>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a:t>What features are used to distinguish between true land plants and their algal ancestors?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7267E5BA-FF94-4A5D-B571-78F2A6055CCB}"/>
              </a:ext>
            </a:extLst>
          </p:cNvPr>
          <p:cNvSpPr>
            <a:spLocks noGrp="1"/>
          </p:cNvSpPr>
          <p:nvPr>
            <p:ph type="title"/>
          </p:nvPr>
        </p:nvSpPr>
        <p:spPr/>
        <p:txBody>
          <a:bodyPr/>
          <a:lstStyle/>
          <a:p>
            <a:pPr eaLnBrk="1" hangingPunct="1"/>
            <a:r>
              <a:rPr lang="en-US" altLang="en-US"/>
              <a:t>1-minute paper topics</a:t>
            </a:r>
          </a:p>
        </p:txBody>
      </p:sp>
      <p:sp>
        <p:nvSpPr>
          <p:cNvPr id="7171" name="Content Placeholder 2">
            <a:extLst>
              <a:ext uri="{FF2B5EF4-FFF2-40B4-BE49-F238E27FC236}">
                <a16:creationId xmlns:a16="http://schemas.microsoft.com/office/drawing/2014/main" id="{FE06DEEA-1FBD-4435-9317-4E6A62E8E02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Lignin is the second most common biologically produced organic molecule. Where is it found and what is its function?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C406BAF-9D21-48BE-9369-353B488CB709}"/>
              </a:ext>
            </a:extLst>
          </p:cNvPr>
          <p:cNvSpPr>
            <a:spLocks noGrp="1"/>
          </p:cNvSpPr>
          <p:nvPr>
            <p:ph type="title"/>
          </p:nvPr>
        </p:nvSpPr>
        <p:spPr/>
        <p:txBody>
          <a:bodyPr/>
          <a:lstStyle/>
          <a:p>
            <a:pPr eaLnBrk="1" hangingPunct="1"/>
            <a:r>
              <a:rPr lang="en-US" altLang="en-US"/>
              <a:t>1-minute paper topics</a:t>
            </a:r>
          </a:p>
        </p:txBody>
      </p:sp>
      <p:sp>
        <p:nvSpPr>
          <p:cNvPr id="8195" name="Content Placeholder 2">
            <a:extLst>
              <a:ext uri="{FF2B5EF4-FFF2-40B4-BE49-F238E27FC236}">
                <a16:creationId xmlns:a16="http://schemas.microsoft.com/office/drawing/2014/main" id="{2718A907-F17B-40EA-85E1-0646F59F0FBF}"/>
              </a:ext>
            </a:extLst>
          </p:cNvPr>
          <p:cNvSpPr>
            <a:spLocks noGrp="1"/>
          </p:cNvSpPr>
          <p:nvPr>
            <p:ph sz="half" idx="1"/>
          </p:nvPr>
        </p:nvSpPr>
        <p:spPr>
          <a:xfrm>
            <a:off x="949325" y="1981200"/>
            <a:ext cx="7280275" cy="4114800"/>
          </a:xfrm>
        </p:spPr>
        <p:txBody>
          <a:bodyPr/>
          <a:lstStyle/>
          <a:p>
            <a:pPr>
              <a:buFont typeface="Courier New" panose="02070309020205020404" pitchFamily="49" charset="0"/>
              <a:buChar char="o"/>
            </a:pPr>
            <a:r>
              <a:rPr lang="en-US" altLang="en-US" sz="2400"/>
              <a:t>Describe some of the advantages of seeds.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60B85B3-38CC-4245-BD54-3C0450810BA3}"/>
              </a:ext>
            </a:extLst>
          </p:cNvPr>
          <p:cNvSpPr>
            <a:spLocks noGrp="1"/>
          </p:cNvSpPr>
          <p:nvPr>
            <p:ph type="title"/>
          </p:nvPr>
        </p:nvSpPr>
        <p:spPr/>
        <p:txBody>
          <a:bodyPr/>
          <a:lstStyle/>
          <a:p>
            <a:pPr eaLnBrk="1" hangingPunct="1"/>
            <a:r>
              <a:rPr lang="en-US" altLang="en-US"/>
              <a:t>1-minute paper topics</a:t>
            </a:r>
          </a:p>
        </p:txBody>
      </p:sp>
      <p:sp>
        <p:nvSpPr>
          <p:cNvPr id="9219" name="Content Placeholder 2">
            <a:extLst>
              <a:ext uri="{FF2B5EF4-FFF2-40B4-BE49-F238E27FC236}">
                <a16:creationId xmlns:a16="http://schemas.microsoft.com/office/drawing/2014/main" id="{5BCA19F5-7242-4A6C-9052-FFB0EA46914B}"/>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Compare and contrast gymnosperm vs. angiosperm seeds.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2FEC756-030F-4848-92DA-93F8B2023F49}"/>
              </a:ext>
            </a:extLst>
          </p:cNvPr>
          <p:cNvSpPr>
            <a:spLocks noGrp="1"/>
          </p:cNvSpPr>
          <p:nvPr>
            <p:ph type="title"/>
          </p:nvPr>
        </p:nvSpPr>
        <p:spPr/>
        <p:txBody>
          <a:bodyPr/>
          <a:lstStyle/>
          <a:p>
            <a:pPr eaLnBrk="1" hangingPunct="1"/>
            <a:r>
              <a:rPr lang="en-US" altLang="en-US"/>
              <a:t>1-minute paper topics</a:t>
            </a:r>
          </a:p>
        </p:txBody>
      </p:sp>
      <p:sp>
        <p:nvSpPr>
          <p:cNvPr id="10243" name="Content Placeholder 2">
            <a:extLst>
              <a:ext uri="{FF2B5EF4-FFF2-40B4-BE49-F238E27FC236}">
                <a16:creationId xmlns:a16="http://schemas.microsoft.com/office/drawing/2014/main" id="{E4E9A1AD-8757-4867-9AF3-F3075FF1E4FC}"/>
              </a:ext>
            </a:extLst>
          </p:cNvPr>
          <p:cNvSpPr>
            <a:spLocks noGrp="1"/>
          </p:cNvSpPr>
          <p:nvPr>
            <p:ph sz="half" idx="1"/>
          </p:nvPr>
        </p:nvSpPr>
        <p:spPr>
          <a:xfrm>
            <a:off x="914400" y="1676400"/>
            <a:ext cx="7280275" cy="4114800"/>
          </a:xfrm>
        </p:spPr>
        <p:txBody>
          <a:bodyPr/>
          <a:lstStyle/>
          <a:p>
            <a:pPr>
              <a:buFont typeface="Courier New" panose="02070309020205020404" pitchFamily="49" charset="0"/>
              <a:buChar char="o"/>
            </a:pPr>
            <a:r>
              <a:rPr lang="en-US" altLang="en-US" sz="2400"/>
              <a:t>How are Pteridophytes different from other vascular plants?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1&quot;&gt;&lt;object type=&quot;3&quot; unique_id=&quot;10042&quot;&gt;&lt;property id=&quot;20148&quot; value=&quot;5&quot;/&gt;&lt;property id=&quot;20300&quot; value=&quot;Slide 1&quot;/&gt;&lt;property id=&quot;20307&quot; value=&quot;317&quot;/&gt;&lt;/object&gt;&lt;object type=&quot;3&quot; unique_id=&quot;10043&quot;&gt;&lt;property id=&quot;20148&quot; value=&quot;5&quot;/&gt;&lt;property id=&quot;20300&quot; value=&quot;Slide 2 - &amp;quot;Minute Paper Goal&amp;quot;&quot;/&gt;&lt;property id=&quot;20307&quot; value=&quot;334&quot;/&gt;&lt;/object&gt;&lt;object type=&quot;3&quot; unique_id=&quot;10044&quot;&gt;&lt;property id=&quot;20148&quot; value=&quot;5&quot;/&gt;&lt;property id=&quot;20300&quot; value=&quot;Slide 3 - &amp;quot;Assessment&amp;quot;&quot;/&gt;&lt;property id=&quot;20307&quot; value=&quot;336&quot;/&gt;&lt;/object&gt;&lt;object type=&quot;3&quot; unique_id=&quot;10045&quot;&gt;&lt;property id=&quot;20148&quot; value=&quot;5&quot;/&gt;&lt;property id=&quot;20300&quot; value=&quot;Slide 4 - &amp;quot;1-minute paper topics&amp;quot;&quot;/&gt;&lt;property id=&quot;20307&quot; value=&quot;318&quot;/&gt;&lt;/object&gt;&lt;object type=&quot;3&quot; unique_id=&quot;10046&quot;&gt;&lt;property id=&quot;20148&quot; value=&quot;5&quot;/&gt;&lt;property id=&quot;20300&quot; value=&quot;Slide 5 - &amp;quot;1-minute paper topics&amp;quot;&quot;/&gt;&lt;property id=&quot;20307&quot; value=&quot;339&quot;/&gt;&lt;/object&gt;&lt;object type=&quot;3&quot; unique_id=&quot;10047&quot;&gt;&lt;property id=&quot;20148&quot; value=&quot;5&quot;/&gt;&lt;property id=&quot;20300&quot; value=&quot;Slide 6 - &amp;quot;1-minute paper topics&amp;quot;&quot;/&gt;&lt;property id=&quot;20307&quot; value=&quot;340&quot;/&gt;&lt;/object&gt;&lt;object type=&quot;3&quot; unique_id=&quot;10048&quot;&gt;&lt;property id=&quot;20148&quot; value=&quot;5&quot;/&gt;&lt;property id=&quot;20300&quot; value=&quot;Slide 7 - &amp;quot;1-minute paper topics&amp;quot;&quot;/&gt;&lt;property id=&quot;20307&quot; value=&quot;338&quot;/&gt;&lt;/object&gt;&lt;object type=&quot;3&quot; unique_id=&quot;10049&quot;&gt;&lt;property id=&quot;20148&quot; value=&quot;5&quot;/&gt;&lt;property id=&quot;20300&quot; value=&quot;Slide 8 - &amp;quot;1-minute paper topics&amp;quot;&quot;/&gt;&lt;property id=&quot;20307&quot; value=&quot;341&quot;/&gt;&lt;/object&gt;&lt;object type=&quot;3&quot; unique_id=&quot;10050&quot;&gt;&lt;property id=&quot;20148&quot; value=&quot;5&quot;/&gt;&lt;property id=&quot;20300&quot; value=&quot;Slide 9 - &amp;quot;1-minute paper topics&amp;quot;&quot;/&gt;&lt;property id=&quot;20307&quot; value=&quot;342&quot;/&gt;&lt;/object&gt;&lt;object type=&quot;3&quot; unique_id=&quot;10051&quot;&gt;&lt;property id=&quot;20148&quot; value=&quot;5&quot;/&gt;&lt;property id=&quot;20300&quot; value=&quot;Slide 10 - &amp;quot;1-minute paper topics&amp;quot;&quot;/&gt;&lt;property id=&quot;20307&quot; value=&quot;343&quot;/&gt;&lt;/object&gt;&lt;object type=&quot;3&quot; unique_id=&quot;10052&quot;&gt;&lt;property id=&quot;20148&quot; value=&quot;5&quot;/&gt;&lt;property id=&quot;20300&quot; value=&quot;Slide 11 - &amp;quot;1-minute paper topics&amp;quot;&quot;/&gt;&lt;property id=&quot;20307&quot; value=&quot;344&quot;/&gt;&lt;/object&gt;&lt;/object&gt;&lt;object type=&quot;8&quot; unique_id=&quot;10065&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2223</TotalTime>
  <Words>239</Words>
  <Application>Microsoft Office PowerPoint</Application>
  <PresentationFormat>On-screen Show (4:3)</PresentationFormat>
  <Paragraphs>38</Paragraphs>
  <Slides>16</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Wingdings</vt:lpstr>
      <vt:lpstr>ヒラギノ角ゴ Pro W3</vt:lpstr>
      <vt:lpstr>Symbol</vt:lpstr>
      <vt:lpstr>Tahoma</vt:lpstr>
      <vt:lpstr>Times New Roman</vt:lpstr>
      <vt:lpstr>Courier New</vt:lpstr>
      <vt:lpstr>Axis</vt:lpstr>
      <vt:lpstr>1_MHSGITemplate</vt:lpstr>
      <vt:lpstr>PowerPoint Presentation</vt:lpstr>
      <vt:lpstr>Minute Paper Goal</vt:lpstr>
      <vt:lpstr>Assessment</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lpstr>1-minute paper topics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235</cp:revision>
  <dcterms:created xsi:type="dcterms:W3CDTF">2005-04-19T02:46:41Z</dcterms:created>
  <dcterms:modified xsi:type="dcterms:W3CDTF">2019-04-24T19:35:17Z</dcterms:modified>
</cp:coreProperties>
</file>