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62" r:id="rId2"/>
  </p:sldMasterIdLst>
  <p:notesMasterIdLst>
    <p:notesMasterId r:id="rId19"/>
  </p:notesMasterIdLst>
  <p:sldIdLst>
    <p:sldId id="317" r:id="rId3"/>
    <p:sldId id="334" r:id="rId4"/>
    <p:sldId id="336" r:id="rId5"/>
    <p:sldId id="318" r:id="rId6"/>
    <p:sldId id="339" r:id="rId7"/>
    <p:sldId id="340" r:id="rId8"/>
    <p:sldId id="338" r:id="rId9"/>
    <p:sldId id="341" r:id="rId10"/>
    <p:sldId id="342" r:id="rId11"/>
    <p:sldId id="343" r:id="rId12"/>
    <p:sldId id="322" r:id="rId13"/>
    <p:sldId id="344" r:id="rId14"/>
    <p:sldId id="321" r:id="rId15"/>
    <p:sldId id="328" r:id="rId16"/>
    <p:sldId id="345" r:id="rId17"/>
    <p:sldId id="346"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37E95830-CD2E-4495-ADC2-6C485221C4B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976CD4F8-3F61-4CA1-B2E4-71A82CC703B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3316" name="Rectangle 4">
            <a:extLst>
              <a:ext uri="{FF2B5EF4-FFF2-40B4-BE49-F238E27FC236}">
                <a16:creationId xmlns:a16="http://schemas.microsoft.com/office/drawing/2014/main" id="{57062657-A879-4F3C-97AB-F63ECDE61198}"/>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4791138D-9E67-47A9-AC10-387A72D59C1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D7D93A08-E592-4CD6-A644-ECC302CA2F4F}"/>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915D5651-AC6B-4D93-8627-190C1ABB2BF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697B2D9F-1E24-4008-8AB3-09ED786D0B8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3D98BFC9-582D-489D-8D8A-5B16D1DB667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4D3436B-4F84-465A-BED1-1CD6E953CEF9}" type="slidenum">
              <a:rPr lang="en-US" altLang="en-US" sz="1200"/>
              <a:pPr/>
              <a:t>1</a:t>
            </a:fld>
            <a:endParaRPr lang="en-US" altLang="en-US" sz="1200"/>
          </a:p>
        </p:txBody>
      </p:sp>
      <p:sp>
        <p:nvSpPr>
          <p:cNvPr id="14339" name="Rectangle 2">
            <a:extLst>
              <a:ext uri="{FF2B5EF4-FFF2-40B4-BE49-F238E27FC236}">
                <a16:creationId xmlns:a16="http://schemas.microsoft.com/office/drawing/2014/main" id="{90252014-F5A9-40C1-8365-DC9BEB1AC5D3}"/>
              </a:ext>
            </a:extLst>
          </p:cNvPr>
          <p:cNvSpPr>
            <a:spLocks noRot="1" noChangeArrowheads="1" noTextEdit="1"/>
          </p:cNvSpPr>
          <p:nvPr>
            <p:ph type="sldImg"/>
          </p:nvPr>
        </p:nvSpPr>
        <p:spPr>
          <a:ln/>
        </p:spPr>
      </p:sp>
      <p:sp>
        <p:nvSpPr>
          <p:cNvPr id="14340" name="Rectangle 3">
            <a:extLst>
              <a:ext uri="{FF2B5EF4-FFF2-40B4-BE49-F238E27FC236}">
                <a16:creationId xmlns:a16="http://schemas.microsoft.com/office/drawing/2014/main" id="{1A8BC316-FDFE-4C00-863B-4BA292AEE07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0CFAD40-B071-410F-9C2C-6FC2D675CB2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59ACD32-43FD-421E-AC49-F3F7038D978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82DFAF01-61CA-4CBB-848B-AEA995D797D2}"/>
              </a:ext>
            </a:extLst>
          </p:cNvPr>
          <p:cNvSpPr>
            <a:spLocks noGrp="1" noChangeArrowheads="1"/>
          </p:cNvSpPr>
          <p:nvPr>
            <p:ph type="sldNum" sz="quarter" idx="12"/>
          </p:nvPr>
        </p:nvSpPr>
        <p:spPr>
          <a:ln/>
        </p:spPr>
        <p:txBody>
          <a:bodyPr/>
          <a:lstStyle>
            <a:lvl1pPr>
              <a:defRPr/>
            </a:lvl1pPr>
          </a:lstStyle>
          <a:p>
            <a:fld id="{B391C6C7-A873-401F-B8CB-AE256AE884FA}" type="slidenum">
              <a:rPr lang="en-US" altLang="en-US"/>
              <a:pPr/>
              <a:t>‹#›</a:t>
            </a:fld>
            <a:endParaRPr lang="en-US" altLang="en-US"/>
          </a:p>
        </p:txBody>
      </p:sp>
    </p:spTree>
    <p:extLst>
      <p:ext uri="{BB962C8B-B14F-4D97-AF65-F5344CB8AC3E}">
        <p14:creationId xmlns:p14="http://schemas.microsoft.com/office/powerpoint/2010/main" val="1395230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D12A794-F0A5-450F-AB58-0B0E8ACF672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4930638E-BC02-44B7-8A82-01E9F8F542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013ED34-15D4-4ACF-B07C-1BC323F5D6A1}"/>
              </a:ext>
            </a:extLst>
          </p:cNvPr>
          <p:cNvSpPr>
            <a:spLocks noGrp="1" noChangeArrowheads="1"/>
          </p:cNvSpPr>
          <p:nvPr>
            <p:ph type="sldNum" sz="quarter" idx="12"/>
          </p:nvPr>
        </p:nvSpPr>
        <p:spPr>
          <a:ln/>
        </p:spPr>
        <p:txBody>
          <a:bodyPr/>
          <a:lstStyle>
            <a:lvl1pPr>
              <a:defRPr/>
            </a:lvl1pPr>
          </a:lstStyle>
          <a:p>
            <a:fld id="{5FCE5F93-EDFC-46AF-BB55-91B05526FB9C}" type="slidenum">
              <a:rPr lang="en-US" altLang="en-US"/>
              <a:pPr/>
              <a:t>‹#›</a:t>
            </a:fld>
            <a:endParaRPr lang="en-US" altLang="en-US"/>
          </a:p>
        </p:txBody>
      </p:sp>
    </p:spTree>
    <p:extLst>
      <p:ext uri="{BB962C8B-B14F-4D97-AF65-F5344CB8AC3E}">
        <p14:creationId xmlns:p14="http://schemas.microsoft.com/office/powerpoint/2010/main" val="3688436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26E9D-5F7E-47E1-9583-0B0237FE70E4}"/>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791FBDA-70AF-4811-A1B8-677DD54E9A9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4471552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AF3F1-FAF8-4E0C-B970-75AAC3A33A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FF1D31-5463-42C4-8ED3-C8D09C3CC2E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399504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80316-7C23-465B-8D90-B61D38ED2BD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528662D-B197-45B4-B3A0-1F90641081A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8258892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09FB0-370E-4752-97C7-320EBFA18C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46B5B3-6CFF-4297-A19D-82359B8BAD5A}"/>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948BF69-69B9-43D1-B5BA-D947E13246B3}"/>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168231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506E7-31F0-4786-A56A-6AFC2A685EB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1D92F8-6232-4EFC-9615-AEB4556C972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196AEE9-CC88-4EA0-A9B0-0600B8A46D01}"/>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C2316-7E8A-4CFD-82F9-79937E1E875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150DBC9-DD03-4D1D-996B-B246DCFFBF81}"/>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767083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0C338-5991-48B2-AB7A-D6FAEB06258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54626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598613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D536E-9418-4267-80C1-87FC456A714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8A9C379-5F68-4B63-B622-BCF679247C66}"/>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E085FC-F1D0-4725-A448-A055982ED54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4949651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3C499-2555-4615-9972-40CF1962874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6E817E-8D25-425A-8846-072A432C594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5A611B1-13DA-4E63-B274-AB5758837B4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1817576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C77CC156-C9E9-4A75-A691-42F8C28C547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0A6DB5F-51DC-4FDC-B912-10EAFE0EB8B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4433BA36-FEC4-49FB-9105-195F42CD31CD}"/>
              </a:ext>
            </a:extLst>
          </p:cNvPr>
          <p:cNvSpPr>
            <a:spLocks noGrp="1" noChangeArrowheads="1"/>
          </p:cNvSpPr>
          <p:nvPr>
            <p:ph type="sldNum" sz="quarter" idx="12"/>
          </p:nvPr>
        </p:nvSpPr>
        <p:spPr>
          <a:ln/>
        </p:spPr>
        <p:txBody>
          <a:bodyPr/>
          <a:lstStyle>
            <a:lvl1pPr>
              <a:defRPr/>
            </a:lvl1pPr>
          </a:lstStyle>
          <a:p>
            <a:fld id="{FD61DE63-4DED-4202-A16E-C0245DAE308F}" type="slidenum">
              <a:rPr lang="en-US" altLang="en-US"/>
              <a:pPr/>
              <a:t>‹#›</a:t>
            </a:fld>
            <a:endParaRPr lang="en-US" altLang="en-US"/>
          </a:p>
        </p:txBody>
      </p:sp>
    </p:spTree>
    <p:extLst>
      <p:ext uri="{BB962C8B-B14F-4D97-AF65-F5344CB8AC3E}">
        <p14:creationId xmlns:p14="http://schemas.microsoft.com/office/powerpoint/2010/main" val="30238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CB374-125B-430B-AF24-98E253E026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1B5391-EA2E-4343-83B8-DB89045337D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235131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77478-307E-4EC5-A5CA-1A3FC976B65A}"/>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42DC3A-8FEE-4768-81EF-E9F4C24A0D46}"/>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220573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3CC7517A-44BB-4B29-BF2C-C406EDE4EA7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76CAA274-A8BF-4E4C-AC24-667C25EE645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F1769D0-7E8A-450E-B014-CC9E0F35DAAA}"/>
              </a:ext>
            </a:extLst>
          </p:cNvPr>
          <p:cNvSpPr>
            <a:spLocks noGrp="1" noChangeArrowheads="1"/>
          </p:cNvSpPr>
          <p:nvPr>
            <p:ph type="sldNum" sz="quarter" idx="12"/>
          </p:nvPr>
        </p:nvSpPr>
        <p:spPr>
          <a:ln/>
        </p:spPr>
        <p:txBody>
          <a:bodyPr/>
          <a:lstStyle>
            <a:lvl1pPr>
              <a:defRPr/>
            </a:lvl1pPr>
          </a:lstStyle>
          <a:p>
            <a:fld id="{DD8D9B07-1DD0-46DB-AC7D-B5F45A1125D0}" type="slidenum">
              <a:rPr lang="en-US" altLang="en-US"/>
              <a:pPr/>
              <a:t>‹#›</a:t>
            </a:fld>
            <a:endParaRPr lang="en-US" altLang="en-US"/>
          </a:p>
        </p:txBody>
      </p:sp>
    </p:spTree>
    <p:extLst>
      <p:ext uri="{BB962C8B-B14F-4D97-AF65-F5344CB8AC3E}">
        <p14:creationId xmlns:p14="http://schemas.microsoft.com/office/powerpoint/2010/main" val="64554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2987797-DF53-41D4-A087-57F0D91F8418}"/>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BC5D7BA-4DFB-4DCE-98DD-665563C523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60A8ADB1-DB67-40E0-8157-A29B7233B6DD}"/>
              </a:ext>
            </a:extLst>
          </p:cNvPr>
          <p:cNvSpPr>
            <a:spLocks noGrp="1" noChangeArrowheads="1"/>
          </p:cNvSpPr>
          <p:nvPr>
            <p:ph type="sldNum" sz="quarter" idx="12"/>
          </p:nvPr>
        </p:nvSpPr>
        <p:spPr>
          <a:ln/>
        </p:spPr>
        <p:txBody>
          <a:bodyPr/>
          <a:lstStyle>
            <a:lvl1pPr>
              <a:defRPr/>
            </a:lvl1pPr>
          </a:lstStyle>
          <a:p>
            <a:fld id="{F5787FCA-E0E8-4BD0-9E01-07F3D800C552}" type="slidenum">
              <a:rPr lang="en-US" altLang="en-US"/>
              <a:pPr/>
              <a:t>‹#›</a:t>
            </a:fld>
            <a:endParaRPr lang="en-US" altLang="en-US"/>
          </a:p>
        </p:txBody>
      </p:sp>
    </p:spTree>
    <p:extLst>
      <p:ext uri="{BB962C8B-B14F-4D97-AF65-F5344CB8AC3E}">
        <p14:creationId xmlns:p14="http://schemas.microsoft.com/office/powerpoint/2010/main" val="1499825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8EAF3350-6DBD-4ED5-BF21-C5DDAD51C90A}"/>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D1A04D0D-342B-43A9-AEE9-230F541BD6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E114B1F7-3470-4FAE-A466-9B56288DCAD4}"/>
              </a:ext>
            </a:extLst>
          </p:cNvPr>
          <p:cNvSpPr>
            <a:spLocks noGrp="1" noChangeArrowheads="1"/>
          </p:cNvSpPr>
          <p:nvPr>
            <p:ph type="sldNum" sz="quarter" idx="12"/>
          </p:nvPr>
        </p:nvSpPr>
        <p:spPr>
          <a:ln/>
        </p:spPr>
        <p:txBody>
          <a:bodyPr/>
          <a:lstStyle>
            <a:lvl1pPr>
              <a:defRPr/>
            </a:lvl1pPr>
          </a:lstStyle>
          <a:p>
            <a:fld id="{F4ADF8BE-53A3-4EE2-A819-61FDA3DE5753}" type="slidenum">
              <a:rPr lang="en-US" altLang="en-US"/>
              <a:pPr/>
              <a:t>‹#›</a:t>
            </a:fld>
            <a:endParaRPr lang="en-US" altLang="en-US"/>
          </a:p>
        </p:txBody>
      </p:sp>
    </p:spTree>
    <p:extLst>
      <p:ext uri="{BB962C8B-B14F-4D97-AF65-F5344CB8AC3E}">
        <p14:creationId xmlns:p14="http://schemas.microsoft.com/office/powerpoint/2010/main" val="3807581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949C5D6-D71C-4A38-B684-29A860E55D7F}"/>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D092393-C118-4684-8699-E298CD35A3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E5369037-6D92-4F4E-9E17-0AF523C18B65}"/>
              </a:ext>
            </a:extLst>
          </p:cNvPr>
          <p:cNvSpPr>
            <a:spLocks noGrp="1" noChangeArrowheads="1"/>
          </p:cNvSpPr>
          <p:nvPr>
            <p:ph type="sldNum" sz="quarter" idx="12"/>
          </p:nvPr>
        </p:nvSpPr>
        <p:spPr>
          <a:ln/>
        </p:spPr>
        <p:txBody>
          <a:bodyPr/>
          <a:lstStyle>
            <a:lvl1pPr>
              <a:defRPr/>
            </a:lvl1pPr>
          </a:lstStyle>
          <a:p>
            <a:fld id="{8AFAB9D5-3C10-4EBE-99AE-00BF09170874}" type="slidenum">
              <a:rPr lang="en-US" altLang="en-US"/>
              <a:pPr/>
              <a:t>‹#›</a:t>
            </a:fld>
            <a:endParaRPr lang="en-US" altLang="en-US"/>
          </a:p>
        </p:txBody>
      </p:sp>
    </p:spTree>
    <p:extLst>
      <p:ext uri="{BB962C8B-B14F-4D97-AF65-F5344CB8AC3E}">
        <p14:creationId xmlns:p14="http://schemas.microsoft.com/office/powerpoint/2010/main" val="2426854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4BA4EB8-CC79-4C49-9546-F507BCBEB8A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2CA500B-DC5E-4658-83AE-4375E4BAE8E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6EF9CE5E-4612-40AE-A8B3-CA45173840A5}"/>
              </a:ext>
            </a:extLst>
          </p:cNvPr>
          <p:cNvSpPr>
            <a:spLocks noGrp="1" noChangeArrowheads="1"/>
          </p:cNvSpPr>
          <p:nvPr>
            <p:ph type="sldNum" sz="quarter" idx="12"/>
          </p:nvPr>
        </p:nvSpPr>
        <p:spPr>
          <a:ln/>
        </p:spPr>
        <p:txBody>
          <a:bodyPr/>
          <a:lstStyle>
            <a:lvl1pPr>
              <a:defRPr/>
            </a:lvl1pPr>
          </a:lstStyle>
          <a:p>
            <a:fld id="{B7F99130-F971-4ABB-BBE8-BB7DC1913C3A}" type="slidenum">
              <a:rPr lang="en-US" altLang="en-US"/>
              <a:pPr/>
              <a:t>‹#›</a:t>
            </a:fld>
            <a:endParaRPr lang="en-US" altLang="en-US"/>
          </a:p>
        </p:txBody>
      </p:sp>
    </p:spTree>
    <p:extLst>
      <p:ext uri="{BB962C8B-B14F-4D97-AF65-F5344CB8AC3E}">
        <p14:creationId xmlns:p14="http://schemas.microsoft.com/office/powerpoint/2010/main" val="4142306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51C3C795-7AC0-43E9-971C-C968FDA28FB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82950F4-1BE4-419C-9940-8A5AE24D2A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3094BD94-9A35-4615-BA48-D44D4B903189}"/>
              </a:ext>
            </a:extLst>
          </p:cNvPr>
          <p:cNvSpPr>
            <a:spLocks noGrp="1" noChangeArrowheads="1"/>
          </p:cNvSpPr>
          <p:nvPr>
            <p:ph type="sldNum" sz="quarter" idx="12"/>
          </p:nvPr>
        </p:nvSpPr>
        <p:spPr>
          <a:ln/>
        </p:spPr>
        <p:txBody>
          <a:bodyPr/>
          <a:lstStyle>
            <a:lvl1pPr>
              <a:defRPr/>
            </a:lvl1pPr>
          </a:lstStyle>
          <a:p>
            <a:fld id="{631B6AC0-2925-49EA-B622-DAD5751CB543}" type="slidenum">
              <a:rPr lang="en-US" altLang="en-US"/>
              <a:pPr/>
              <a:t>‹#›</a:t>
            </a:fld>
            <a:endParaRPr lang="en-US" altLang="en-US"/>
          </a:p>
        </p:txBody>
      </p:sp>
    </p:spTree>
    <p:extLst>
      <p:ext uri="{BB962C8B-B14F-4D97-AF65-F5344CB8AC3E}">
        <p14:creationId xmlns:p14="http://schemas.microsoft.com/office/powerpoint/2010/main" val="3005432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BE94297F-330F-4D6D-833B-1623C6F0696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94C722D-7B28-461C-B4E4-6EA91081013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3C3FEE2-6FE1-4B7B-B3E7-DB7FC627AC11}"/>
              </a:ext>
            </a:extLst>
          </p:cNvPr>
          <p:cNvSpPr>
            <a:spLocks noGrp="1" noChangeArrowheads="1"/>
          </p:cNvSpPr>
          <p:nvPr>
            <p:ph type="sldNum" sz="quarter" idx="12"/>
          </p:nvPr>
        </p:nvSpPr>
        <p:spPr>
          <a:ln/>
        </p:spPr>
        <p:txBody>
          <a:bodyPr/>
          <a:lstStyle>
            <a:lvl1pPr>
              <a:defRPr/>
            </a:lvl1pPr>
          </a:lstStyle>
          <a:p>
            <a:fld id="{BFFCFA5D-BF6D-4902-B873-458E261349BC}" type="slidenum">
              <a:rPr lang="en-US" altLang="en-US"/>
              <a:pPr/>
              <a:t>‹#›</a:t>
            </a:fld>
            <a:endParaRPr lang="en-US" altLang="en-US"/>
          </a:p>
        </p:txBody>
      </p:sp>
    </p:spTree>
    <p:extLst>
      <p:ext uri="{BB962C8B-B14F-4D97-AF65-F5344CB8AC3E}">
        <p14:creationId xmlns:p14="http://schemas.microsoft.com/office/powerpoint/2010/main" val="3384164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8838632-105B-43FC-801C-870B73AD54DA}"/>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672C3006-290F-46F1-8266-E9132EEE2DA8}"/>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B5F05F71-9D40-4639-97FC-9A7F1FD66D6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A5F50D7C-C573-424A-98DC-825748A8FC19}"/>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5D60FEA-BD6C-458D-89A4-5FAB32AD6001}"/>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DFCAF305-FE72-490D-9261-24A23E3979DF}"/>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CC60B7AB-D7A0-4780-A386-2EFEED9A9B46}"/>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A9C9C2A8-7B71-4DE4-96A4-45D110C1EEE6}" type="slidenum">
              <a:rPr lang="en-US" altLang="en-US"/>
              <a:pPr/>
              <a:t>‹#›</a:t>
            </a:fld>
            <a:endParaRPr lang="en-US" altLang="en-US"/>
          </a:p>
        </p:txBody>
      </p:sp>
      <p:sp>
        <p:nvSpPr>
          <p:cNvPr id="20489" name="Freeform 9">
            <a:extLst>
              <a:ext uri="{FF2B5EF4-FFF2-40B4-BE49-F238E27FC236}">
                <a16:creationId xmlns:a16="http://schemas.microsoft.com/office/drawing/2014/main" id="{1D5BB8E7-1828-4AAB-9E8A-21CD9D276D78}"/>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B7DBECC5-09AE-4733-BDD9-EED199CBE2A8}"/>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72" r:id="rId1"/>
    <p:sldLayoutId id="2147483971" r:id="rId2"/>
    <p:sldLayoutId id="2147483970" r:id="rId3"/>
    <p:sldLayoutId id="2147483969" r:id="rId4"/>
    <p:sldLayoutId id="2147483968" r:id="rId5"/>
    <p:sldLayoutId id="2147483967" r:id="rId6"/>
    <p:sldLayoutId id="2147483966" r:id="rId7"/>
    <p:sldLayoutId id="2147483965" r:id="rId8"/>
    <p:sldLayoutId id="2147483964" r:id="rId9"/>
    <p:sldLayoutId id="2147483963"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88C0B73-289A-48ED-A7A3-C5C6F665028D}"/>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E820BE04-93D2-4C53-A6BF-AEB31C2FD6E4}"/>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4A216230-4847-408A-BC61-9E2178071B79}"/>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8677" name="Picture 3" descr="MHE-red-RGB-email-logo.png">
            <a:extLst>
              <a:ext uri="{FF2B5EF4-FFF2-40B4-BE49-F238E27FC236}">
                <a16:creationId xmlns:a16="http://schemas.microsoft.com/office/drawing/2014/main" id="{2BEBC32D-43DB-4002-8209-8FBAA15A8A62}"/>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92D3B59D-86D7-4960-8AA9-A0016797BB6A}"/>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46D31D49-C063-48FC-9461-93B3E323A0D9}"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6551931E-F0BE-4845-AD67-408439C21E2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AA813C27-12E4-4F8D-B4BC-103E0FB70D63}"/>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A17E33D8-8171-4ED9-8260-9206CB3FA22F}"/>
              </a:ext>
            </a:extLst>
          </p:cNvPr>
          <p:cNvSpPr txBox="1">
            <a:spLocks noChangeArrowheads="1"/>
          </p:cNvSpPr>
          <p:nvPr/>
        </p:nvSpPr>
        <p:spPr bwMode="auto">
          <a:xfrm>
            <a:off x="152400" y="6527800"/>
            <a:ext cx="86868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B24C18C4-808D-4B77-95AF-FDAA8CD0EFBF}"/>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54980ED0-7D94-4A6E-A8B6-402F91B42583}"/>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Seed Plants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DF254F8-B1DC-498E-8E92-03B9C88EABCE}"/>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BF3D88F2-F76A-4CD1-B256-5770808EA5DE}"/>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tissue arises from vascular cambium?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07D96941-6CDC-4E0E-AC20-A7F4BE31CDD6}"/>
              </a:ext>
            </a:extLst>
          </p:cNvPr>
          <p:cNvSpPr>
            <a:spLocks noGrp="1"/>
          </p:cNvSpPr>
          <p:nvPr>
            <p:ph type="title"/>
          </p:nvPr>
        </p:nvSpPr>
        <p:spPr/>
        <p:txBody>
          <a:bodyPr/>
          <a:lstStyle/>
          <a:p>
            <a:pPr eaLnBrk="1" hangingPunct="1"/>
            <a:r>
              <a:rPr lang="en-US" altLang="en-US"/>
              <a:t>1-minute paper topics</a:t>
            </a:r>
          </a:p>
        </p:txBody>
      </p:sp>
      <p:sp>
        <p:nvSpPr>
          <p:cNvPr id="29699" name="Content Placeholder 2">
            <a:extLst>
              <a:ext uri="{FF2B5EF4-FFF2-40B4-BE49-F238E27FC236}">
                <a16:creationId xmlns:a16="http://schemas.microsoft.com/office/drawing/2014/main" id="{E22554C6-DF4C-437C-8B87-FE26001A0297}"/>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Briefly explain the processes of pollination and fertilization in flowering plants.</a:t>
            </a:r>
          </a:p>
          <a:p>
            <a:pPr>
              <a:buFont typeface="Wingdings" panose="05000000000000000000" pitchFamily="2" charset="2"/>
              <a:buNone/>
            </a:pPr>
            <a:endParaRPr lang="en-US"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293BFC92-D96B-4E21-BF5A-49489091DFCB}"/>
              </a:ext>
            </a:extLst>
          </p:cNvPr>
          <p:cNvSpPr>
            <a:spLocks noGrp="1"/>
          </p:cNvSpPr>
          <p:nvPr>
            <p:ph type="title"/>
          </p:nvPr>
        </p:nvSpPr>
        <p:spPr/>
        <p:txBody>
          <a:bodyPr/>
          <a:lstStyle/>
          <a:p>
            <a:pPr eaLnBrk="1" hangingPunct="1"/>
            <a:r>
              <a:rPr lang="en-US" altLang="en-US"/>
              <a:t>1-minute paper topics</a:t>
            </a:r>
          </a:p>
        </p:txBody>
      </p:sp>
      <p:sp>
        <p:nvSpPr>
          <p:cNvPr id="30723" name="Content Placeholder 2">
            <a:extLst>
              <a:ext uri="{FF2B5EF4-FFF2-40B4-BE49-F238E27FC236}">
                <a16:creationId xmlns:a16="http://schemas.microsoft.com/office/drawing/2014/main" id="{48D8BA50-EE96-415F-B758-8462FD693F5C}"/>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Is a strawberry a berry? Why or why not?</a:t>
            </a:r>
          </a:p>
          <a:p>
            <a:pPr>
              <a:buFont typeface="Courier New" panose="02070309020205020404" pitchFamily="49" charset="0"/>
              <a:buChar char="o"/>
            </a:pP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3EFAF53-1116-4004-8908-EFEBC4DAF392}"/>
              </a:ext>
            </a:extLst>
          </p:cNvPr>
          <p:cNvSpPr>
            <a:spLocks noGrp="1"/>
          </p:cNvSpPr>
          <p:nvPr>
            <p:ph type="title"/>
          </p:nvPr>
        </p:nvSpPr>
        <p:spPr/>
        <p:txBody>
          <a:bodyPr/>
          <a:lstStyle/>
          <a:p>
            <a:pPr eaLnBrk="1" hangingPunct="1"/>
            <a:r>
              <a:rPr lang="en-US" altLang="en-US"/>
              <a:t>1-minute paper topics</a:t>
            </a:r>
          </a:p>
        </p:txBody>
      </p:sp>
      <p:sp>
        <p:nvSpPr>
          <p:cNvPr id="31747" name="Content Placeholder 2">
            <a:extLst>
              <a:ext uri="{FF2B5EF4-FFF2-40B4-BE49-F238E27FC236}">
                <a16:creationId xmlns:a16="http://schemas.microsoft.com/office/drawing/2014/main" id="{A0EAF596-BDC2-46A5-9FAA-50E913C495F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Why would a plant have seeds that are only released by fire?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8ADACC7-5368-4549-AA91-3D518C844D8A}"/>
              </a:ext>
            </a:extLst>
          </p:cNvPr>
          <p:cNvSpPr>
            <a:spLocks noGrp="1"/>
          </p:cNvSpPr>
          <p:nvPr>
            <p:ph type="title"/>
          </p:nvPr>
        </p:nvSpPr>
        <p:spPr/>
        <p:txBody>
          <a:bodyPr/>
          <a:lstStyle/>
          <a:p>
            <a:pPr eaLnBrk="1" hangingPunct="1"/>
            <a:r>
              <a:rPr lang="en-US" altLang="en-US"/>
              <a:t>1-minute paper topics</a:t>
            </a:r>
          </a:p>
        </p:txBody>
      </p:sp>
      <p:sp>
        <p:nvSpPr>
          <p:cNvPr id="32771" name="Content Placeholder 2">
            <a:extLst>
              <a:ext uri="{FF2B5EF4-FFF2-40B4-BE49-F238E27FC236}">
                <a16:creationId xmlns:a16="http://schemas.microsoft.com/office/drawing/2014/main" id="{3F8B3003-CF85-461D-B88A-345F45946149}"/>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Explain some of the benefits of the formation of seeds.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555455FE-21BD-44A8-88ED-D8A882201509}"/>
              </a:ext>
            </a:extLst>
          </p:cNvPr>
          <p:cNvSpPr>
            <a:spLocks noGrp="1"/>
          </p:cNvSpPr>
          <p:nvPr>
            <p:ph type="title"/>
          </p:nvPr>
        </p:nvSpPr>
        <p:spPr/>
        <p:txBody>
          <a:bodyPr/>
          <a:lstStyle/>
          <a:p>
            <a:pPr eaLnBrk="1" hangingPunct="1"/>
            <a:r>
              <a:rPr lang="en-US" altLang="en-US"/>
              <a:t>1-minute paper topics</a:t>
            </a:r>
          </a:p>
        </p:txBody>
      </p:sp>
      <p:sp>
        <p:nvSpPr>
          <p:cNvPr id="33795" name="Content Placeholder 2">
            <a:extLst>
              <a:ext uri="{FF2B5EF4-FFF2-40B4-BE49-F238E27FC236}">
                <a16:creationId xmlns:a16="http://schemas.microsoft.com/office/drawing/2014/main" id="{A261AF76-FB97-4C2B-A6C2-AAB26CBE6AB4}"/>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is the purpose of a fruit?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8994F045-B1A9-45FC-86B5-CE3F48384CC7}"/>
              </a:ext>
            </a:extLst>
          </p:cNvPr>
          <p:cNvSpPr>
            <a:spLocks noGrp="1"/>
          </p:cNvSpPr>
          <p:nvPr>
            <p:ph type="title"/>
          </p:nvPr>
        </p:nvSpPr>
        <p:spPr/>
        <p:txBody>
          <a:bodyPr/>
          <a:lstStyle/>
          <a:p>
            <a:pPr eaLnBrk="1" hangingPunct="1"/>
            <a:r>
              <a:rPr lang="en-US" altLang="en-US"/>
              <a:t>1-minute paper topics</a:t>
            </a:r>
          </a:p>
        </p:txBody>
      </p:sp>
      <p:sp>
        <p:nvSpPr>
          <p:cNvPr id="34819" name="Content Placeholder 2">
            <a:extLst>
              <a:ext uri="{FF2B5EF4-FFF2-40B4-BE49-F238E27FC236}">
                <a16:creationId xmlns:a16="http://schemas.microsoft.com/office/drawing/2014/main" id="{2BA3C128-1B3D-4542-B4D7-9987D2C3A14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the life cycle of a gymnosperm with the life cycle of an angiosperm.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60E8F3F-CB52-4F30-AAD5-477F8A143466}"/>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D7FABCBB-6B24-4A87-A2F7-7D9D6B863178}"/>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BD27DA5-D54D-4279-AB68-7197532CF006}"/>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76F0491C-FB73-4670-AB36-67E76D261BB4}"/>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823622A4-A5A7-42B3-B5D1-A3424D63ED19}"/>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10758ACE-2CD1-4820-B6C4-6D0EA5CE31EE}"/>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How do gymnosperms differ from angiosperms?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3FA0447-DDB0-47F2-81CE-BDE99626F93E}"/>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D14E33B7-01A9-4340-B92B-169952A374CA}"/>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What are some of the advantages of angiosperm seeds?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885CA46A-2AE3-4C99-A91B-7497A41FB690}"/>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F7C32AE2-4043-446C-89F5-C5BEF3D3A3C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Give some examples of useful compounds that have been derived from plant compounds.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0CD4A3D-FB45-4A0D-BB4F-88C7F4ED63C8}"/>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C008AE58-655E-4934-A547-57669403C64D}"/>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is the function of a secondary metabolite?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2D56572-A6D3-4276-82AF-7E4175139E4E}"/>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9F5F1E57-1134-4358-92D3-6318EDA04D9C}"/>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Compare and contrast a bee pollinated flower to a moth pollinated flower.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28CAD70-C479-4201-BC35-AA0C95982942}"/>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978633E7-ED33-4133-A22C-C6F4B67F2DC1}"/>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Why does a cherry tree produce cherries?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7"/>
  <p:tag name="MMPROD_UIDATA" val="&lt;database version=&quot;7.0&quot;&gt;&lt;object type=&quot;1&quot; unique_id=&quot;10001&quot;&gt;&lt;object type=&quot;2&quot; unique_id=&quot;10765&quot;&gt;&lt;object type=&quot;3&quot; unique_id=&quot;10766&quot;&gt;&lt;property id=&quot;20148&quot; value=&quot;5&quot;/&gt;&lt;property id=&quot;20300&quot; value=&quot;Slide 1&quot;/&gt;&lt;property id=&quot;20307&quot; value=&quot;317&quot;/&gt;&lt;/object&gt;&lt;object type=&quot;3&quot; unique_id=&quot;10767&quot;&gt;&lt;property id=&quot;20148&quot; value=&quot;5&quot;/&gt;&lt;property id=&quot;20300&quot; value=&quot;Slide 2 - &amp;quot;Minute Paper Goal&amp;quot;&quot;/&gt;&lt;property id=&quot;20307&quot; value=&quot;334&quot;/&gt;&lt;/object&gt;&lt;object type=&quot;3&quot; unique_id=&quot;10768&quot;&gt;&lt;property id=&quot;20148&quot; value=&quot;5&quot;/&gt;&lt;property id=&quot;20300&quot; value=&quot;Slide 3 - &amp;quot;Assessment&amp;quot;&quot;/&gt;&lt;property id=&quot;20307&quot; value=&quot;336&quot;/&gt;&lt;/object&gt;&lt;object type=&quot;3&quot; unique_id=&quot;10769&quot;&gt;&lt;property id=&quot;20148&quot; value=&quot;5&quot;/&gt;&lt;property id=&quot;20300&quot; value=&quot;Slide 4 - &amp;quot;1-minute paper topics&amp;quot;&quot;/&gt;&lt;property id=&quot;20307&quot; value=&quot;318&quot;/&gt;&lt;/object&gt;&lt;object type=&quot;3&quot; unique_id=&quot;10770&quot;&gt;&lt;property id=&quot;20148&quot; value=&quot;5&quot;/&gt;&lt;property id=&quot;20300&quot; value=&quot;Slide 5 - &amp;quot;1-minute paper topics&amp;quot;&quot;/&gt;&lt;property id=&quot;20307&quot; value=&quot;339&quot;/&gt;&lt;/object&gt;&lt;object type=&quot;3&quot; unique_id=&quot;10771&quot;&gt;&lt;property id=&quot;20148&quot; value=&quot;5&quot;/&gt;&lt;property id=&quot;20300&quot; value=&quot;Slide 6 - &amp;quot;1-minute paper topics&amp;quot;&quot;/&gt;&lt;property id=&quot;20307&quot; value=&quot;340&quot;/&gt;&lt;/object&gt;&lt;object type=&quot;3&quot; unique_id=&quot;10772&quot;&gt;&lt;property id=&quot;20148&quot; value=&quot;5&quot;/&gt;&lt;property id=&quot;20300&quot; value=&quot;Slide 7 - &amp;quot;1-minute paper topics&amp;quot;&quot;/&gt;&lt;property id=&quot;20307&quot; value=&quot;338&quot;/&gt;&lt;/object&gt;&lt;object type=&quot;3&quot; unique_id=&quot;10773&quot;&gt;&lt;property id=&quot;20148&quot; value=&quot;5&quot;/&gt;&lt;property id=&quot;20300&quot; value=&quot;Slide 8 - &amp;quot;1-minute paper topics&amp;quot;&quot;/&gt;&lt;property id=&quot;20307&quot; value=&quot;341&quot;/&gt;&lt;/object&gt;&lt;object type=&quot;3&quot; unique_id=&quot;10774&quot;&gt;&lt;property id=&quot;20148&quot; value=&quot;5&quot;/&gt;&lt;property id=&quot;20300&quot; value=&quot;Slide 9 - &amp;quot;1-minute paper topics&amp;quot;&quot;/&gt;&lt;property id=&quot;20307&quot; value=&quot;342&quot;/&gt;&lt;/object&gt;&lt;object type=&quot;3&quot; unique_id=&quot;10775&quot;&gt;&lt;property id=&quot;20148&quot; value=&quot;5&quot;/&gt;&lt;property id=&quot;20300&quot; value=&quot;Slide 10 - &amp;quot;1-minute paper topics&amp;quot;&quot;/&gt;&lt;property id=&quot;20307&quot; value=&quot;343&quot;/&gt;&lt;/object&gt;&lt;/object&gt;&lt;object type=&quot;8&quot; unique_id=&quot;10787&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2213</TotalTime>
  <Words>213</Words>
  <Application>Microsoft Office PowerPoint</Application>
  <PresentationFormat>On-screen Show (4:3)</PresentationFormat>
  <Paragraphs>38</Paragraphs>
  <Slides>16</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237</cp:revision>
  <dcterms:created xsi:type="dcterms:W3CDTF">2005-04-19T02:46:41Z</dcterms:created>
  <dcterms:modified xsi:type="dcterms:W3CDTF">2019-04-24T19:39:47Z</dcterms:modified>
</cp:coreProperties>
</file>