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4094" r:id="rId2"/>
  </p:sldMasterIdLst>
  <p:notesMasterIdLst>
    <p:notesMasterId r:id="rId25"/>
  </p:notesMasterIdLst>
  <p:sldIdLst>
    <p:sldId id="317" r:id="rId3"/>
    <p:sldId id="334" r:id="rId4"/>
    <p:sldId id="336" r:id="rId5"/>
    <p:sldId id="343" r:id="rId6"/>
    <p:sldId id="358" r:id="rId7"/>
    <p:sldId id="359" r:id="rId8"/>
    <p:sldId id="345" r:id="rId9"/>
    <p:sldId id="348" r:id="rId10"/>
    <p:sldId id="350" r:id="rId11"/>
    <p:sldId id="352" r:id="rId12"/>
    <p:sldId id="353" r:id="rId13"/>
    <p:sldId id="355" r:id="rId14"/>
    <p:sldId id="354" r:id="rId15"/>
    <p:sldId id="361" r:id="rId16"/>
    <p:sldId id="360" r:id="rId17"/>
    <p:sldId id="362" r:id="rId18"/>
    <p:sldId id="363" r:id="rId19"/>
    <p:sldId id="364" r:id="rId20"/>
    <p:sldId id="365" r:id="rId21"/>
    <p:sldId id="366" r:id="rId22"/>
    <p:sldId id="367" r:id="rId23"/>
    <p:sldId id="368" r:id="rId24"/>
  </p:sldIdLst>
  <p:sldSz cx="9144000" cy="6858000" type="screen4x3"/>
  <p:notesSz cx="6858000" cy="9144000"/>
  <p:custDataLst>
    <p:tags r:id="rId26"/>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8FA447D6-D621-4CB6-B10D-E86E99D523D3}"/>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8218FBB1-26CB-453D-80D3-446D01ACB113}"/>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8436" name="Rectangle 4">
            <a:extLst>
              <a:ext uri="{FF2B5EF4-FFF2-40B4-BE49-F238E27FC236}">
                <a16:creationId xmlns:a16="http://schemas.microsoft.com/office/drawing/2014/main" id="{B7B21504-CF51-4163-B3D9-37E96B7778B4}"/>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20596222-AE4B-442A-B483-00B33877370A}"/>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76998401-D709-4FBC-A8BC-9D13BD196112}"/>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AEC57034-67E9-44C2-BC62-2DC57493B120}"/>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18A73360-C48C-4B5E-BB6E-FA11E86EB53B}"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a:extLst>
              <a:ext uri="{FF2B5EF4-FFF2-40B4-BE49-F238E27FC236}">
                <a16:creationId xmlns:a16="http://schemas.microsoft.com/office/drawing/2014/main" id="{F1FF0415-9D99-4D8D-879F-ADF4E64FF45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6A4E65E-B295-455C-B72D-3994526A9740}" type="slidenum">
              <a:rPr lang="en-US" altLang="en-US" sz="1200"/>
              <a:pPr/>
              <a:t>1</a:t>
            </a:fld>
            <a:endParaRPr lang="en-US" altLang="en-US" sz="1200"/>
          </a:p>
        </p:txBody>
      </p:sp>
      <p:sp>
        <p:nvSpPr>
          <p:cNvPr id="19459" name="Rectangle 2">
            <a:extLst>
              <a:ext uri="{FF2B5EF4-FFF2-40B4-BE49-F238E27FC236}">
                <a16:creationId xmlns:a16="http://schemas.microsoft.com/office/drawing/2014/main" id="{D2F40532-114F-4385-B040-D0F5165656E8}"/>
              </a:ext>
            </a:extLst>
          </p:cNvPr>
          <p:cNvSpPr>
            <a:spLocks noRot="1" noChangeArrowheads="1" noTextEdit="1"/>
          </p:cNvSpPr>
          <p:nvPr>
            <p:ph type="sldImg"/>
          </p:nvPr>
        </p:nvSpPr>
        <p:spPr>
          <a:ln/>
        </p:spPr>
      </p:sp>
      <p:sp>
        <p:nvSpPr>
          <p:cNvPr id="19460" name="Rectangle 3">
            <a:extLst>
              <a:ext uri="{FF2B5EF4-FFF2-40B4-BE49-F238E27FC236}">
                <a16:creationId xmlns:a16="http://schemas.microsoft.com/office/drawing/2014/main" id="{FC81FAB6-B4D0-459B-A83C-0DE3CDCC77E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5D5AF322-36FF-4B99-8522-D547510AA1B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C802206C-7A95-415A-A9E3-A41B3D03580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529BF469-C0A0-40B7-9516-C442A23DD4C8}"/>
              </a:ext>
            </a:extLst>
          </p:cNvPr>
          <p:cNvSpPr>
            <a:spLocks noGrp="1" noChangeArrowheads="1"/>
          </p:cNvSpPr>
          <p:nvPr>
            <p:ph type="sldNum" sz="quarter" idx="12"/>
          </p:nvPr>
        </p:nvSpPr>
        <p:spPr>
          <a:ln/>
        </p:spPr>
        <p:txBody>
          <a:bodyPr/>
          <a:lstStyle>
            <a:lvl1pPr>
              <a:defRPr/>
            </a:lvl1pPr>
          </a:lstStyle>
          <a:p>
            <a:fld id="{FF9B4D46-1F81-434A-8359-208A2045EE45}" type="slidenum">
              <a:rPr lang="en-US" altLang="en-US"/>
              <a:pPr/>
              <a:t>‹#›</a:t>
            </a:fld>
            <a:endParaRPr lang="en-US" altLang="en-US"/>
          </a:p>
        </p:txBody>
      </p:sp>
    </p:spTree>
    <p:extLst>
      <p:ext uri="{BB962C8B-B14F-4D97-AF65-F5344CB8AC3E}">
        <p14:creationId xmlns:p14="http://schemas.microsoft.com/office/powerpoint/2010/main" val="27210429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95DE6661-C54A-4C36-B43E-3EC789D1AD2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08FAD6C-68DE-4DEE-9E9F-31F4E05384E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9191021F-C6FF-4254-A807-062DB512BDFB}"/>
              </a:ext>
            </a:extLst>
          </p:cNvPr>
          <p:cNvSpPr>
            <a:spLocks noGrp="1" noChangeArrowheads="1"/>
          </p:cNvSpPr>
          <p:nvPr>
            <p:ph type="sldNum" sz="quarter" idx="12"/>
          </p:nvPr>
        </p:nvSpPr>
        <p:spPr>
          <a:ln/>
        </p:spPr>
        <p:txBody>
          <a:bodyPr/>
          <a:lstStyle>
            <a:lvl1pPr>
              <a:defRPr/>
            </a:lvl1pPr>
          </a:lstStyle>
          <a:p>
            <a:fld id="{D8026CE5-934F-4E7D-9020-ADFC95CB6388}" type="slidenum">
              <a:rPr lang="en-US" altLang="en-US"/>
              <a:pPr/>
              <a:t>‹#›</a:t>
            </a:fld>
            <a:endParaRPr lang="en-US" altLang="en-US"/>
          </a:p>
        </p:txBody>
      </p:sp>
    </p:spTree>
    <p:extLst>
      <p:ext uri="{BB962C8B-B14F-4D97-AF65-F5344CB8AC3E}">
        <p14:creationId xmlns:p14="http://schemas.microsoft.com/office/powerpoint/2010/main" val="6386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15EE4-D538-4E31-A767-C5500EEFC556}"/>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86E7586-88B4-4A77-BC1C-0C694EA2B72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176279906"/>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201E8-56D2-44E5-B5C9-20C441A9DC3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7393E8-D362-4A1E-A3E5-2CE93207810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77202245"/>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8DC0B1-44DD-47A6-89C9-F21BED2D2500}"/>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8613FAE-57E5-4938-B778-D70F7BC25B80}"/>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356230426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BBD8E-1745-4F8A-BE03-3A4756269E0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4866E25-3636-41D3-B295-54915F4A0E8F}"/>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131BA2E-913D-480C-865D-76E0140EA5B0}"/>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6520481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F448F-87FF-4FE4-8AB7-3D1C2E2A521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3CC575C-DACD-4064-B819-4DE93C05A5A1}"/>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C4E1DD0-4C75-4FA8-BD5F-5CFF8CD4D84D}"/>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2C3011F-51CD-4EC1-93A3-CEAB491A38EF}"/>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8311AAF-8529-4192-AAD3-81CE3E1C20D5}"/>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510789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7CACAF-0EE6-41AE-BE11-5CEB7F3C11B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6243418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589601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FC8F1-8075-46B5-AED2-3C35A4F266D8}"/>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DCFEE89-D4ED-4537-8951-06153A82916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BD5DD84-6515-4328-B08C-5AEA88331AFF}"/>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671255877"/>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AB831-8A80-45C0-AACE-CE6D7E494419}"/>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21FED67-3A1A-4233-AC88-CD99F08A8B61}"/>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C29DF02-6D79-45E0-A1BC-9E92A7FFFB3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4803474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58EBE2AD-B2CC-45AD-80B6-3C7DEFE9075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98AC7682-2FF9-41DA-8661-3EC1A0A1E18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E42FE400-2851-48A1-B2FA-91201CD95BC2}"/>
              </a:ext>
            </a:extLst>
          </p:cNvPr>
          <p:cNvSpPr>
            <a:spLocks noGrp="1" noChangeArrowheads="1"/>
          </p:cNvSpPr>
          <p:nvPr>
            <p:ph type="sldNum" sz="quarter" idx="12"/>
          </p:nvPr>
        </p:nvSpPr>
        <p:spPr>
          <a:ln/>
        </p:spPr>
        <p:txBody>
          <a:bodyPr/>
          <a:lstStyle>
            <a:lvl1pPr>
              <a:defRPr/>
            </a:lvl1pPr>
          </a:lstStyle>
          <a:p>
            <a:fld id="{3B578525-E976-4B46-8A24-40F651342BAB}" type="slidenum">
              <a:rPr lang="en-US" altLang="en-US"/>
              <a:pPr/>
              <a:t>‹#›</a:t>
            </a:fld>
            <a:endParaRPr lang="en-US" altLang="en-US"/>
          </a:p>
        </p:txBody>
      </p:sp>
    </p:spTree>
    <p:extLst>
      <p:ext uri="{BB962C8B-B14F-4D97-AF65-F5344CB8AC3E}">
        <p14:creationId xmlns:p14="http://schemas.microsoft.com/office/powerpoint/2010/main" val="39978746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27167-0EB9-4002-9D10-FFE22BACAAE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B2E3CD8-F160-468E-A166-0735268A52F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9661609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50BC10A-5D7C-4722-8DD5-454EC5FAE5A7}"/>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BA0F00E-2E58-4707-9FD5-D1439DCA775E}"/>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993505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9D92E5E1-5D61-4636-875E-145B36AC1648}"/>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4627AC66-4061-4669-B770-D2FE42BED64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E15451F2-8AAC-46DF-878C-3AF23F65E524}"/>
              </a:ext>
            </a:extLst>
          </p:cNvPr>
          <p:cNvSpPr>
            <a:spLocks noGrp="1" noChangeArrowheads="1"/>
          </p:cNvSpPr>
          <p:nvPr>
            <p:ph type="sldNum" sz="quarter" idx="12"/>
          </p:nvPr>
        </p:nvSpPr>
        <p:spPr>
          <a:ln/>
        </p:spPr>
        <p:txBody>
          <a:bodyPr/>
          <a:lstStyle>
            <a:lvl1pPr>
              <a:defRPr/>
            </a:lvl1pPr>
          </a:lstStyle>
          <a:p>
            <a:fld id="{877D54FB-3D23-4152-AFDE-5D0834DB4BC1}" type="slidenum">
              <a:rPr lang="en-US" altLang="en-US"/>
              <a:pPr/>
              <a:t>‹#›</a:t>
            </a:fld>
            <a:endParaRPr lang="en-US" altLang="en-US"/>
          </a:p>
        </p:txBody>
      </p:sp>
    </p:spTree>
    <p:extLst>
      <p:ext uri="{BB962C8B-B14F-4D97-AF65-F5344CB8AC3E}">
        <p14:creationId xmlns:p14="http://schemas.microsoft.com/office/powerpoint/2010/main" val="4110643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A1A6FF9-CA1A-4F89-954B-ABA4F02B2816}"/>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51E289B9-26E0-4CCE-B0C5-9372FACF55E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0BCA98A3-253B-4310-9F5E-F5C0F791253C}"/>
              </a:ext>
            </a:extLst>
          </p:cNvPr>
          <p:cNvSpPr>
            <a:spLocks noGrp="1" noChangeArrowheads="1"/>
          </p:cNvSpPr>
          <p:nvPr>
            <p:ph type="sldNum" sz="quarter" idx="12"/>
          </p:nvPr>
        </p:nvSpPr>
        <p:spPr>
          <a:ln/>
        </p:spPr>
        <p:txBody>
          <a:bodyPr/>
          <a:lstStyle>
            <a:lvl1pPr>
              <a:defRPr/>
            </a:lvl1pPr>
          </a:lstStyle>
          <a:p>
            <a:fld id="{DAE818C4-15C3-4D92-A5AE-22FE43120257}" type="slidenum">
              <a:rPr lang="en-US" altLang="en-US"/>
              <a:pPr/>
              <a:t>‹#›</a:t>
            </a:fld>
            <a:endParaRPr lang="en-US" altLang="en-US"/>
          </a:p>
        </p:txBody>
      </p:sp>
    </p:spTree>
    <p:extLst>
      <p:ext uri="{BB962C8B-B14F-4D97-AF65-F5344CB8AC3E}">
        <p14:creationId xmlns:p14="http://schemas.microsoft.com/office/powerpoint/2010/main" val="6887864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99B61D59-9421-4527-B1A5-0388EED053F0}"/>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056587DD-3862-4C7A-BD31-05DC815A0E6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C4BFC49E-8EA4-40C1-85B4-DA53C4A1F7D1}"/>
              </a:ext>
            </a:extLst>
          </p:cNvPr>
          <p:cNvSpPr>
            <a:spLocks noGrp="1" noChangeArrowheads="1"/>
          </p:cNvSpPr>
          <p:nvPr>
            <p:ph type="sldNum" sz="quarter" idx="12"/>
          </p:nvPr>
        </p:nvSpPr>
        <p:spPr>
          <a:ln/>
        </p:spPr>
        <p:txBody>
          <a:bodyPr/>
          <a:lstStyle>
            <a:lvl1pPr>
              <a:defRPr/>
            </a:lvl1pPr>
          </a:lstStyle>
          <a:p>
            <a:fld id="{1DBC339F-F123-43A5-9514-72EF458D74A2}" type="slidenum">
              <a:rPr lang="en-US" altLang="en-US"/>
              <a:pPr/>
              <a:t>‹#›</a:t>
            </a:fld>
            <a:endParaRPr lang="en-US" altLang="en-US"/>
          </a:p>
        </p:txBody>
      </p:sp>
    </p:spTree>
    <p:extLst>
      <p:ext uri="{BB962C8B-B14F-4D97-AF65-F5344CB8AC3E}">
        <p14:creationId xmlns:p14="http://schemas.microsoft.com/office/powerpoint/2010/main" val="1634109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3C740B12-54D9-4722-9E82-66E0DDF36680}"/>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10AEE5EB-B559-470D-9F8C-98D8209A4E0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06D808A6-4B71-4977-8BBA-178C5DBF2E3A}"/>
              </a:ext>
            </a:extLst>
          </p:cNvPr>
          <p:cNvSpPr>
            <a:spLocks noGrp="1" noChangeArrowheads="1"/>
          </p:cNvSpPr>
          <p:nvPr>
            <p:ph type="sldNum" sz="quarter" idx="12"/>
          </p:nvPr>
        </p:nvSpPr>
        <p:spPr>
          <a:ln/>
        </p:spPr>
        <p:txBody>
          <a:bodyPr/>
          <a:lstStyle>
            <a:lvl1pPr>
              <a:defRPr/>
            </a:lvl1pPr>
          </a:lstStyle>
          <a:p>
            <a:fld id="{FF3978EF-49BC-4C49-8AB5-1414F1489958}" type="slidenum">
              <a:rPr lang="en-US" altLang="en-US"/>
              <a:pPr/>
              <a:t>‹#›</a:t>
            </a:fld>
            <a:endParaRPr lang="en-US" altLang="en-US"/>
          </a:p>
        </p:txBody>
      </p:sp>
    </p:spTree>
    <p:extLst>
      <p:ext uri="{BB962C8B-B14F-4D97-AF65-F5344CB8AC3E}">
        <p14:creationId xmlns:p14="http://schemas.microsoft.com/office/powerpoint/2010/main" val="1339107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7BFCED87-0305-44A1-98FF-537980712F5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3693D2D0-BDC3-425F-AF91-CA10D0B55D9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41C57311-350B-4031-B5A9-CA5768BD3514}"/>
              </a:ext>
            </a:extLst>
          </p:cNvPr>
          <p:cNvSpPr>
            <a:spLocks noGrp="1" noChangeArrowheads="1"/>
          </p:cNvSpPr>
          <p:nvPr>
            <p:ph type="sldNum" sz="quarter" idx="12"/>
          </p:nvPr>
        </p:nvSpPr>
        <p:spPr>
          <a:ln/>
        </p:spPr>
        <p:txBody>
          <a:bodyPr/>
          <a:lstStyle>
            <a:lvl1pPr>
              <a:defRPr/>
            </a:lvl1pPr>
          </a:lstStyle>
          <a:p>
            <a:fld id="{C436134F-28CE-44F9-93AF-6382308541A2}" type="slidenum">
              <a:rPr lang="en-US" altLang="en-US"/>
              <a:pPr/>
              <a:t>‹#›</a:t>
            </a:fld>
            <a:endParaRPr lang="en-US" altLang="en-US"/>
          </a:p>
        </p:txBody>
      </p:sp>
    </p:spTree>
    <p:extLst>
      <p:ext uri="{BB962C8B-B14F-4D97-AF65-F5344CB8AC3E}">
        <p14:creationId xmlns:p14="http://schemas.microsoft.com/office/powerpoint/2010/main" val="1566690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CAE1D155-5C42-4B81-90EB-C16D1A6AA248}"/>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D42961A0-CC3B-4528-AEAE-6BC73200599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1F2D8523-057F-49D9-9AAF-AB7B3748AF02}"/>
              </a:ext>
            </a:extLst>
          </p:cNvPr>
          <p:cNvSpPr>
            <a:spLocks noGrp="1" noChangeArrowheads="1"/>
          </p:cNvSpPr>
          <p:nvPr>
            <p:ph type="sldNum" sz="quarter" idx="12"/>
          </p:nvPr>
        </p:nvSpPr>
        <p:spPr>
          <a:ln/>
        </p:spPr>
        <p:txBody>
          <a:bodyPr/>
          <a:lstStyle>
            <a:lvl1pPr>
              <a:defRPr/>
            </a:lvl1pPr>
          </a:lstStyle>
          <a:p>
            <a:fld id="{745E7C9E-5B2F-4FF4-B79E-074699825E55}" type="slidenum">
              <a:rPr lang="en-US" altLang="en-US"/>
              <a:pPr/>
              <a:t>‹#›</a:t>
            </a:fld>
            <a:endParaRPr lang="en-US" altLang="en-US"/>
          </a:p>
        </p:txBody>
      </p:sp>
    </p:spTree>
    <p:extLst>
      <p:ext uri="{BB962C8B-B14F-4D97-AF65-F5344CB8AC3E}">
        <p14:creationId xmlns:p14="http://schemas.microsoft.com/office/powerpoint/2010/main" val="38163327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6D2182F1-A31E-4651-BC4B-3C951011FF0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50C3625D-34DD-4019-84B5-3193DCA0E9D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6E76C5ED-7BCB-41F9-BB6C-B15A2B315785}"/>
              </a:ext>
            </a:extLst>
          </p:cNvPr>
          <p:cNvSpPr>
            <a:spLocks noGrp="1" noChangeArrowheads="1"/>
          </p:cNvSpPr>
          <p:nvPr>
            <p:ph type="sldNum" sz="quarter" idx="12"/>
          </p:nvPr>
        </p:nvSpPr>
        <p:spPr>
          <a:ln/>
        </p:spPr>
        <p:txBody>
          <a:bodyPr/>
          <a:lstStyle>
            <a:lvl1pPr>
              <a:defRPr/>
            </a:lvl1pPr>
          </a:lstStyle>
          <a:p>
            <a:fld id="{E6E1B53F-6C85-4D82-B518-2E7401015625}" type="slidenum">
              <a:rPr lang="en-US" altLang="en-US"/>
              <a:pPr/>
              <a:t>‹#›</a:t>
            </a:fld>
            <a:endParaRPr lang="en-US" altLang="en-US"/>
          </a:p>
        </p:txBody>
      </p:sp>
    </p:spTree>
    <p:extLst>
      <p:ext uri="{BB962C8B-B14F-4D97-AF65-F5344CB8AC3E}">
        <p14:creationId xmlns:p14="http://schemas.microsoft.com/office/powerpoint/2010/main" val="644088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E7B78ABD-C750-40ED-8B55-D6B0CA40E65A}"/>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38A2B821-CF76-448F-B011-D0897AEDE0EA}"/>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981B1439-4334-42C0-BEF4-3EB432CE6428}"/>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44D50AB2-B5A0-47C9-8AD5-9343AE8799B7}"/>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703EFDE8-1C8B-472D-A87B-40E7B3F3FE61}"/>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5708494B-D598-44DA-801F-746A7D438434}"/>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6BEB3516-1EF9-409A-9357-52CDAE75A7E4}"/>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7CAE93E1-C83C-4E55-B60D-970BE2F88D75}" type="slidenum">
              <a:rPr lang="en-US" altLang="en-US"/>
              <a:pPr/>
              <a:t>‹#›</a:t>
            </a:fld>
            <a:endParaRPr lang="en-US" altLang="en-US"/>
          </a:p>
        </p:txBody>
      </p:sp>
      <p:sp>
        <p:nvSpPr>
          <p:cNvPr id="20489" name="Freeform 9">
            <a:extLst>
              <a:ext uri="{FF2B5EF4-FFF2-40B4-BE49-F238E27FC236}">
                <a16:creationId xmlns:a16="http://schemas.microsoft.com/office/drawing/2014/main" id="{B0A516EF-3FC9-491B-9436-B1FD18EDBF8D}"/>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C2827752-A0F7-4075-AC7B-4287E7B92C8A}"/>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4104" r:id="rId1"/>
    <p:sldLayoutId id="2147484103" r:id="rId2"/>
    <p:sldLayoutId id="2147484102" r:id="rId3"/>
    <p:sldLayoutId id="2147484101" r:id="rId4"/>
    <p:sldLayoutId id="2147484100" r:id="rId5"/>
    <p:sldLayoutId id="2147484099" r:id="rId6"/>
    <p:sldLayoutId id="2147484098" r:id="rId7"/>
    <p:sldLayoutId id="2147484097" r:id="rId8"/>
    <p:sldLayoutId id="2147484096" r:id="rId9"/>
    <p:sldLayoutId id="2147484095"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420260EA-3ABD-4AF1-922F-9D75B668A31E}"/>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DEEACF96-0C28-479D-906C-BD3A5ABC5979}"/>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1CC57021-3434-492E-A60B-DBF223BEC3F3}"/>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33797" name="Picture 3" descr="MHE-red-RGB-email-logo.png">
            <a:extLst>
              <a:ext uri="{FF2B5EF4-FFF2-40B4-BE49-F238E27FC236}">
                <a16:creationId xmlns:a16="http://schemas.microsoft.com/office/drawing/2014/main" id="{E1A82959-B116-475A-82E8-31720ECD46BD}"/>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99747B20-5AAF-4F43-8609-4D1E4F62F6D1}"/>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8F6CB66B-78FA-4AD3-BBCE-4B5A53813E50}"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C3DC4F36-F522-4CE7-BAF3-B7C7DBECFEF7}"/>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C48FE219-45AB-4DE5-B9B5-30BBD483348E}"/>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4105" r:id="rId1"/>
    <p:sldLayoutId id="2147484106" r:id="rId2"/>
    <p:sldLayoutId id="2147484107" r:id="rId3"/>
    <p:sldLayoutId id="2147484108" r:id="rId4"/>
    <p:sldLayoutId id="2147484109" r:id="rId5"/>
    <p:sldLayoutId id="2147484110" r:id="rId6"/>
    <p:sldLayoutId id="2147484111" r:id="rId7"/>
    <p:sldLayoutId id="2147484112" r:id="rId8"/>
    <p:sldLayoutId id="2147484113" r:id="rId9"/>
    <p:sldLayoutId id="2147484114" r:id="rId10"/>
    <p:sldLayoutId id="2147484115"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60E563FD-45FB-463C-938A-151843DC6997}"/>
              </a:ext>
            </a:extLst>
          </p:cNvPr>
          <p:cNvSpPr txBox="1">
            <a:spLocks noChangeArrowheads="1"/>
          </p:cNvSpPr>
          <p:nvPr/>
        </p:nvSpPr>
        <p:spPr bwMode="auto">
          <a:xfrm>
            <a:off x="152400" y="6527800"/>
            <a:ext cx="86868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FE20269E-3EA6-432E-A626-ABE87763B620}"/>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39437B04-A268-44F0-B4E0-19693314E875}"/>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Respiratory System</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0249CC67-FF6B-48AA-B91A-E42E8F304DA5}"/>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E338AC8A-62C6-4ADA-B0BA-9F84F5AA58A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does lactic acid affect the pH of blood?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0019FF6D-DF3B-4474-82B1-B1B189ACC2A5}"/>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AAECCD52-2BE1-4E30-B7C0-6EF55269FF4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does carbon monoxide do to the body’s oxygen carrying capacity? How?</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E3459FFD-D20D-4051-BCE8-D8673D53C18F}"/>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D90F789B-8766-4B12-AC9F-F23B6FF39273}"/>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dirty="0"/>
              <a:t>Why would it benefit athletes to train in environments similar to where they would be competing instead of in their hometown such as New Orleans which is mostly beneath sea level?  E.g., Lhasa, Tibet, is 11,812 feet above sea level.</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B26AF6C7-8245-4E25-AC8D-769B2B0650A9}"/>
              </a:ext>
            </a:extLst>
          </p:cNvPr>
          <p:cNvSpPr>
            <a:spLocks noGrp="1"/>
          </p:cNvSpPr>
          <p:nvPr>
            <p:ph type="title"/>
          </p:nvPr>
        </p:nvSpPr>
        <p:spPr/>
        <p:txBody>
          <a:bodyPr/>
          <a:lstStyle/>
          <a:p>
            <a:pPr eaLnBrk="1" hangingPunct="1"/>
            <a:r>
              <a:rPr lang="en-US" altLang="en-US"/>
              <a:t>1-minute paper topics</a:t>
            </a:r>
          </a:p>
        </p:txBody>
      </p:sp>
      <p:sp>
        <p:nvSpPr>
          <p:cNvPr id="15363" name="Content Placeholder 2">
            <a:extLst>
              <a:ext uri="{FF2B5EF4-FFF2-40B4-BE49-F238E27FC236}">
                <a16:creationId xmlns:a16="http://schemas.microsoft.com/office/drawing/2014/main" id="{9F32D046-1D35-4306-ACF9-7C4114D62398}"/>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the effects of a higher pH on the hemoglobin’s affinity for oxygen.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F074075A-7026-4295-98F6-4AA16E4D4A95}"/>
              </a:ext>
            </a:extLst>
          </p:cNvPr>
          <p:cNvSpPr>
            <a:spLocks noGrp="1"/>
          </p:cNvSpPr>
          <p:nvPr>
            <p:ph type="title"/>
          </p:nvPr>
        </p:nvSpPr>
        <p:spPr/>
        <p:txBody>
          <a:bodyPr/>
          <a:lstStyle/>
          <a:p>
            <a:pPr eaLnBrk="1" hangingPunct="1"/>
            <a:r>
              <a:rPr lang="en-US" altLang="en-US"/>
              <a:t>1-minute paper topics</a:t>
            </a:r>
          </a:p>
        </p:txBody>
      </p:sp>
      <p:sp>
        <p:nvSpPr>
          <p:cNvPr id="16387" name="Content Placeholder 2">
            <a:extLst>
              <a:ext uri="{FF2B5EF4-FFF2-40B4-BE49-F238E27FC236}">
                <a16:creationId xmlns:a16="http://schemas.microsoft.com/office/drawing/2014/main" id="{A9D1DAE9-00EA-40A1-BBAA-454DFFB5D04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does erythopoietin do?</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89ACE516-1ED8-4982-A23C-E5666601D7DA}"/>
              </a:ext>
            </a:extLst>
          </p:cNvPr>
          <p:cNvSpPr>
            <a:spLocks noGrp="1"/>
          </p:cNvSpPr>
          <p:nvPr>
            <p:ph type="title"/>
          </p:nvPr>
        </p:nvSpPr>
        <p:spPr/>
        <p:txBody>
          <a:bodyPr/>
          <a:lstStyle/>
          <a:p>
            <a:pPr eaLnBrk="1" hangingPunct="1"/>
            <a:r>
              <a:rPr lang="en-US" altLang="en-US"/>
              <a:t>1-minute paper topics</a:t>
            </a:r>
          </a:p>
        </p:txBody>
      </p:sp>
      <p:sp>
        <p:nvSpPr>
          <p:cNvPr id="17411" name="Content Placeholder 2">
            <a:extLst>
              <a:ext uri="{FF2B5EF4-FFF2-40B4-BE49-F238E27FC236}">
                <a16:creationId xmlns:a16="http://schemas.microsoft.com/office/drawing/2014/main" id="{B40C011C-5582-4E56-8953-83093F2CFCB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may the mutation for sickle cell anemia persist in the human population?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63927E3F-5E4C-4F65-88D0-137007D3412D}"/>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4E21A6C4-98EE-44FA-BB55-DE3BA429C635}"/>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the relationship between surface area and diffusion rate.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C2F9E93A-9BDF-43E5-BF20-065BFAAA787B}"/>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0F40B598-E4C3-453F-AB97-8AAF1687C8D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the way amphibians and reptiles breathe.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477CC3B9-059D-48CC-A49C-1A3E9A4BED6D}"/>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BCABA21A-8C3E-468D-B828-36AE2358800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the ways oxygen and carbon dioxide are transported in the blood.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61CBE0C2-BDE5-432E-9F1B-9B32FCBD014E}"/>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30591364-998A-4376-9F39-DE25217E2BA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Organisms like jellyfish, sponges and flatworms do not have a circulatory system or lungs.  What adaptations do these organisms have for oxygen delivery?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D2FB598E-70D9-451A-A82D-285E191D8E30}"/>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AA8FB4C6-6B7A-4C46-84EE-760BAB0B53B5}"/>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425698C1-F466-4DC7-A87F-E76DBA4271AC}"/>
              </a:ext>
            </a:extLst>
          </p:cNvPr>
          <p:cNvSpPr>
            <a:spLocks noGrp="1"/>
          </p:cNvSpPr>
          <p:nvPr>
            <p:ph type="title"/>
          </p:nvPr>
        </p:nvSpPr>
        <p:spPr/>
        <p:txBody>
          <a:bodyPr/>
          <a:lstStyle/>
          <a:p>
            <a:pPr eaLnBrk="1" hangingPunct="1"/>
            <a:r>
              <a:rPr lang="en-US" altLang="en-US"/>
              <a:t>1-minute paper topics</a:t>
            </a:r>
          </a:p>
        </p:txBody>
      </p:sp>
      <p:sp>
        <p:nvSpPr>
          <p:cNvPr id="14339" name="Content Placeholder 2">
            <a:extLst>
              <a:ext uri="{FF2B5EF4-FFF2-40B4-BE49-F238E27FC236}">
                <a16:creationId xmlns:a16="http://schemas.microsoft.com/office/drawing/2014/main" id="{4FF47B8A-6CAD-4112-9B13-9A3A79137E6B}"/>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If a red blood cell carrying oxygen approaches the muscles in your stomach, does carbon dioxide or oxygen in the blood have the highest pressure? How would this affect the movement of oxygen into the tissue?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51141384-C766-4697-AEB9-9BE285FD3B16}"/>
              </a:ext>
            </a:extLst>
          </p:cNvPr>
          <p:cNvSpPr>
            <a:spLocks noGrp="1"/>
          </p:cNvSpPr>
          <p:nvPr>
            <p:ph type="title"/>
          </p:nvPr>
        </p:nvSpPr>
        <p:spPr/>
        <p:txBody>
          <a:bodyPr/>
          <a:lstStyle/>
          <a:p>
            <a:pPr eaLnBrk="1" hangingPunct="1"/>
            <a:r>
              <a:rPr lang="en-US" altLang="en-US"/>
              <a:t>1-minute paper topics</a:t>
            </a:r>
          </a:p>
        </p:txBody>
      </p:sp>
      <p:sp>
        <p:nvSpPr>
          <p:cNvPr id="16387" name="Content Placeholder 2">
            <a:extLst>
              <a:ext uri="{FF2B5EF4-FFF2-40B4-BE49-F238E27FC236}">
                <a16:creationId xmlns:a16="http://schemas.microsoft.com/office/drawing/2014/main" id="{A5BB32CC-1C07-445A-BDEF-6AE20F2E00AC}"/>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dirty="0"/>
              <a:t>You traveled to the mountains to go skiing and begin to feel violently ill. The doctor suspects altitude sickness and monitors your blood gases. What can the blood gases tell the doctor?</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6D1C59FE-A350-41E2-9975-6F05F3F957E9}"/>
              </a:ext>
            </a:extLst>
          </p:cNvPr>
          <p:cNvSpPr>
            <a:spLocks noGrp="1"/>
          </p:cNvSpPr>
          <p:nvPr>
            <p:ph type="title"/>
          </p:nvPr>
        </p:nvSpPr>
        <p:spPr/>
        <p:txBody>
          <a:bodyPr/>
          <a:lstStyle/>
          <a:p>
            <a:pPr eaLnBrk="1" hangingPunct="1"/>
            <a:r>
              <a:rPr lang="en-US" altLang="en-US"/>
              <a:t>1-minute paper topics</a:t>
            </a:r>
          </a:p>
        </p:txBody>
      </p:sp>
      <p:sp>
        <p:nvSpPr>
          <p:cNvPr id="17411" name="Content Placeholder 2">
            <a:extLst>
              <a:ext uri="{FF2B5EF4-FFF2-40B4-BE49-F238E27FC236}">
                <a16:creationId xmlns:a16="http://schemas.microsoft.com/office/drawing/2014/main" id="{32B7AC27-2DA7-4DA1-9A05-0E9918100A1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the effects of a higher temperature on the hemoglobin’s affinity for oxygen.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4555C543-7833-456B-AAB4-F65D01BD5C54}"/>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E68C53B7-8B7E-4993-A1F1-2726D669D3DC}"/>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76A3B34-C289-4A5D-9532-015F5956AD41}"/>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7FE85F83-C8EB-4EEE-B560-C0BBB69018F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does countercurrent exchange maximize oxygenation in bony fish?</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5BDADB01-4028-4E74-957D-84E2ED90380B}"/>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1C045829-A12D-422A-9995-B79B393AAA9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buccal pumping, ram ventilation, and tidal ventilation.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58358555-F917-4C27-A91C-3BBFB0C0E9B1}"/>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E0EDF67F-FF51-4604-B4D8-C907C634E4F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Compare the way amphibians (positive pressure filling) and humans (negative pressure filling) breathe.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2D40EB5-DC21-42B6-BD26-4A03C5AF3972}"/>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5A2B7052-D83B-4E68-B839-9972BF54BB72}"/>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Why are birds respiratory systems the most efficient in respiration?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7B19E59D-6D18-46C3-B87E-373D6B704FF9}"/>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42FD0936-DAD3-44A5-ACD9-6C23402A5A2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Explain how the diaphragm aids in inhalation and exhalation.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2451D459-F453-4A2A-970B-A95FFD6A3655}"/>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842A1C5F-4BAE-44B8-AABD-196A148D544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happens when carbon dioxide levels get too high in the blood?</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47"/>
  <p:tag name="MMPROD_UIDATA" val="&lt;database version=&quot;7.0&quot;&gt;&lt;object type=&quot;1&quot; unique_id=&quot;10001&quot;&gt;&lt;object type=&quot;2&quot; unique_id=&quot;11184&quot;&gt;&lt;object type=&quot;3&quot; unique_id=&quot;11185&quot;&gt;&lt;property id=&quot;20148&quot; value=&quot;5&quot;/&gt;&lt;property id=&quot;20300&quot; value=&quot;Slide 1&quot;/&gt;&lt;property id=&quot;20307&quot; value=&quot;317&quot;/&gt;&lt;/object&gt;&lt;object type=&quot;3&quot; unique_id=&quot;11186&quot;&gt;&lt;property id=&quot;20148&quot; value=&quot;5&quot;/&gt;&lt;property id=&quot;20300&quot; value=&quot;Slide 2 - &amp;quot;Minute Paper Goal&amp;quot;&quot;/&gt;&lt;property id=&quot;20307&quot; value=&quot;334&quot;/&gt;&lt;/object&gt;&lt;object type=&quot;3&quot; unique_id=&quot;11187&quot;&gt;&lt;property id=&quot;20148&quot; value=&quot;5&quot;/&gt;&lt;property id=&quot;20300&quot; value=&quot;Slide 3 - &amp;quot;Assessment&amp;quot;&quot;/&gt;&lt;property id=&quot;20307&quot; value=&quot;336&quot;/&gt;&lt;/object&gt;&lt;object type=&quot;3&quot; unique_id=&quot;11188&quot;&gt;&lt;property id=&quot;20148&quot; value=&quot;5&quot;/&gt;&lt;property id=&quot;20300&quot; value=&quot;Slide 4 - &amp;quot;1-minute paper topics&amp;quot;&quot;/&gt;&lt;property id=&quot;20307&quot; value=&quot;343&quot;/&gt;&lt;/object&gt;&lt;object type=&quot;3&quot; unique_id=&quot;11189&quot;&gt;&lt;property id=&quot;20148&quot; value=&quot;5&quot;/&gt;&lt;property id=&quot;20300&quot; value=&quot;Slide 5 - &amp;quot;1-minute paper topics&amp;quot;&quot;/&gt;&lt;property id=&quot;20307&quot; value=&quot;358&quot;/&gt;&lt;/object&gt;&lt;object type=&quot;3&quot; unique_id=&quot;11190&quot;&gt;&lt;property id=&quot;20148&quot; value=&quot;5&quot;/&gt;&lt;property id=&quot;20300&quot; value=&quot;Slide 6 - &amp;quot;1-minute paper topics&amp;quot;&quot;/&gt;&lt;property id=&quot;20307&quot; value=&quot;359&quot;/&gt;&lt;/object&gt;&lt;object type=&quot;3&quot; unique_id=&quot;11191&quot;&gt;&lt;property id=&quot;20148&quot; value=&quot;5&quot;/&gt;&lt;property id=&quot;20300&quot; value=&quot;Slide 7 - &amp;quot;1-minute paper topics&amp;quot;&quot;/&gt;&lt;property id=&quot;20307&quot; value=&quot;345&quot;/&gt;&lt;/object&gt;&lt;object type=&quot;3&quot; unique_id=&quot;11192&quot;&gt;&lt;property id=&quot;20148&quot; value=&quot;5&quot;/&gt;&lt;property id=&quot;20300&quot; value=&quot;Slide 8 - &amp;quot;1-minute paper topics&amp;quot;&quot;/&gt;&lt;property id=&quot;20307&quot; value=&quot;348&quot;/&gt;&lt;/object&gt;&lt;object type=&quot;3&quot; unique_id=&quot;11193&quot;&gt;&lt;property id=&quot;20148&quot; value=&quot;5&quot;/&gt;&lt;property id=&quot;20300&quot; value=&quot;Slide 9 - &amp;quot;1-minute paper topics&amp;quot;&quot;/&gt;&lt;property id=&quot;20307&quot; value=&quot;350&quot;/&gt;&lt;/object&gt;&lt;object type=&quot;3&quot; unique_id=&quot;11194&quot;&gt;&lt;property id=&quot;20148&quot; value=&quot;5&quot;/&gt;&lt;property id=&quot;20300&quot; value=&quot;Slide 10 - &amp;quot;1-minute paper topics&amp;quot;&quot;/&gt;&lt;property id=&quot;20307&quot; value=&quot;352&quot;/&gt;&lt;/object&gt;&lt;object type=&quot;3&quot; unique_id=&quot;11195&quot;&gt;&lt;property id=&quot;20148&quot; value=&quot;5&quot;/&gt;&lt;property id=&quot;20300&quot; value=&quot;Slide 11 - &amp;quot;1-minute paper topics&amp;quot;&quot;/&gt;&lt;property id=&quot;20307&quot; value=&quot;353&quot;/&gt;&lt;/object&gt;&lt;object type=&quot;3&quot; unique_id=&quot;11196&quot;&gt;&lt;property id=&quot;20148&quot; value=&quot;5&quot;/&gt;&lt;property id=&quot;20300&quot; value=&quot;Slide 12 - &amp;quot;1-minute paper topics&amp;quot;&quot;/&gt;&lt;property id=&quot;20307&quot; value=&quot;355&quot;/&gt;&lt;/object&gt;&lt;object type=&quot;3&quot; unique_id=&quot;11197&quot;&gt;&lt;property id=&quot;20148&quot; value=&quot;5&quot;/&gt;&lt;property id=&quot;20300&quot; value=&quot;Slide 13 - &amp;quot;1-minute paper topics&amp;quot;&quot;/&gt;&lt;property id=&quot;20307&quot; value=&quot;354&quot;/&gt;&lt;/object&gt;&lt;object type=&quot;3&quot; unique_id=&quot;11198&quot;&gt;&lt;property id=&quot;20148&quot; value=&quot;5&quot;/&gt;&lt;property id=&quot;20300&quot; value=&quot;Slide 14 - &amp;quot;1-minute paper topics&amp;quot;&quot;/&gt;&lt;property id=&quot;20307&quot; value=&quot;361&quot;/&gt;&lt;/object&gt;&lt;object type=&quot;3&quot; unique_id=&quot;11199&quot;&gt;&lt;property id=&quot;20148&quot; value=&quot;5&quot;/&gt;&lt;property id=&quot;20300&quot; value=&quot;Slide 15 - &amp;quot;1-minute paper topics&amp;quot;&quot;/&gt;&lt;property id=&quot;20307&quot; value=&quot;360&quot;/&gt;&lt;/object&gt;&lt;/object&gt;&lt;object type=&quot;8&quot; unique_id=&quot;11216&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5717</TotalTime>
  <Words>413</Words>
  <Application>Microsoft Office PowerPoint</Application>
  <PresentationFormat>On-screen Show (4:3)</PresentationFormat>
  <Paragraphs>50</Paragraphs>
  <Slides>22</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22</vt:i4>
      </vt:variant>
    </vt:vector>
  </HeadingPairs>
  <TitlesOfParts>
    <vt:vector size="31"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310</cp:revision>
  <dcterms:created xsi:type="dcterms:W3CDTF">2005-04-19T02:46:41Z</dcterms:created>
  <dcterms:modified xsi:type="dcterms:W3CDTF">2019-04-25T16:55:59Z</dcterms:modified>
</cp:coreProperties>
</file>