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18" r:id="rId2"/>
  </p:sldMasterIdLst>
  <p:notesMasterIdLst>
    <p:notesMasterId r:id="rId24"/>
  </p:notesMasterIdLst>
  <p:sldIdLst>
    <p:sldId id="317" r:id="rId3"/>
    <p:sldId id="341" r:id="rId4"/>
    <p:sldId id="334" r:id="rId5"/>
    <p:sldId id="318" r:id="rId6"/>
    <p:sldId id="322" r:id="rId7"/>
    <p:sldId id="338" r:id="rId8"/>
    <p:sldId id="339" r:id="rId9"/>
    <p:sldId id="340" r:id="rId10"/>
    <p:sldId id="321" r:id="rId11"/>
    <p:sldId id="336" r:id="rId12"/>
    <p:sldId id="328" r:id="rId13"/>
    <p:sldId id="329" r:id="rId14"/>
    <p:sldId id="335" r:id="rId15"/>
    <p:sldId id="342" r:id="rId16"/>
    <p:sldId id="343" r:id="rId17"/>
    <p:sldId id="344" r:id="rId18"/>
    <p:sldId id="345" r:id="rId19"/>
    <p:sldId id="346" r:id="rId20"/>
    <p:sldId id="347" r:id="rId21"/>
    <p:sldId id="348" r:id="rId22"/>
    <p:sldId id="337" r:id="rId23"/>
  </p:sldIdLst>
  <p:sldSz cx="9144000" cy="6858000" type="screen4x3"/>
  <p:notesSz cx="6858000" cy="9144000"/>
  <p:custDataLst>
    <p:tags r:id="rId25"/>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47"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9E4C2E6-9F43-46D1-831E-330BE2E250F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D635917A-7482-415D-B1F8-847ECA6C7F40}"/>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8436" name="Rectangle 4">
            <a:extLst>
              <a:ext uri="{FF2B5EF4-FFF2-40B4-BE49-F238E27FC236}">
                <a16:creationId xmlns:a16="http://schemas.microsoft.com/office/drawing/2014/main" id="{5D40C07E-3CAB-4A90-B24E-BCCD663AEEB5}"/>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3EA9EEC5-80C7-457F-8EBE-65101EA4259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B63DDBC-266E-4BF7-9C39-11C6D59CC24D}"/>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9BBF697-12EB-446E-A3A6-3335867551C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F07E670-8D24-4662-9164-AD842B48B1C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7D2EC500-3179-417F-A398-D2DC2A2652E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A86493C-4BEE-4891-AA2A-6EBD7BB35F66}" type="slidenum">
              <a:rPr lang="en-US" altLang="en-US" sz="1200"/>
              <a:pPr/>
              <a:t>1</a:t>
            </a:fld>
            <a:endParaRPr lang="en-US" altLang="en-US" sz="1200"/>
          </a:p>
        </p:txBody>
      </p:sp>
      <p:sp>
        <p:nvSpPr>
          <p:cNvPr id="19459" name="Rectangle 2">
            <a:extLst>
              <a:ext uri="{FF2B5EF4-FFF2-40B4-BE49-F238E27FC236}">
                <a16:creationId xmlns:a16="http://schemas.microsoft.com/office/drawing/2014/main" id="{BE9D8B7F-86A2-4D94-96C3-88BC5421887C}"/>
              </a:ext>
            </a:extLst>
          </p:cNvPr>
          <p:cNvSpPr>
            <a:spLocks noRot="1" noChangeArrowheads="1" noTextEdit="1"/>
          </p:cNvSpPr>
          <p:nvPr>
            <p:ph type="sldImg"/>
          </p:nvPr>
        </p:nvSpPr>
        <p:spPr>
          <a:ln/>
        </p:spPr>
      </p:sp>
      <p:sp>
        <p:nvSpPr>
          <p:cNvPr id="19460" name="Rectangle 3">
            <a:extLst>
              <a:ext uri="{FF2B5EF4-FFF2-40B4-BE49-F238E27FC236}">
                <a16:creationId xmlns:a16="http://schemas.microsoft.com/office/drawing/2014/main" id="{28E7024B-5DB0-48F2-86BE-F241C6F617C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9CCA0FF-C353-4AB6-A3E0-5D74C4209D1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99CB703-6F55-4489-BAD9-1021E4E803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9F9C2AF-1CBB-4A62-9A86-E79920CE8936}"/>
              </a:ext>
            </a:extLst>
          </p:cNvPr>
          <p:cNvSpPr>
            <a:spLocks noGrp="1" noChangeArrowheads="1"/>
          </p:cNvSpPr>
          <p:nvPr>
            <p:ph type="sldNum" sz="quarter" idx="12"/>
          </p:nvPr>
        </p:nvSpPr>
        <p:spPr>
          <a:ln/>
        </p:spPr>
        <p:txBody>
          <a:bodyPr/>
          <a:lstStyle>
            <a:lvl1pPr>
              <a:defRPr/>
            </a:lvl1pPr>
          </a:lstStyle>
          <a:p>
            <a:fld id="{0FB9D1D5-3C80-4939-A635-B370BF5D413C}" type="slidenum">
              <a:rPr lang="en-US" altLang="en-US"/>
              <a:pPr/>
              <a:t>‹#›</a:t>
            </a:fld>
            <a:endParaRPr lang="en-US" altLang="en-US"/>
          </a:p>
        </p:txBody>
      </p:sp>
    </p:spTree>
    <p:extLst>
      <p:ext uri="{BB962C8B-B14F-4D97-AF65-F5344CB8AC3E}">
        <p14:creationId xmlns:p14="http://schemas.microsoft.com/office/powerpoint/2010/main" val="1943706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E425900-9B23-4538-88EA-57372873256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27F51EA-43EE-4A10-9E50-165F3ABDBE4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FFD55E5-DA39-4BF6-838A-028053D6ABDF}"/>
              </a:ext>
            </a:extLst>
          </p:cNvPr>
          <p:cNvSpPr>
            <a:spLocks noGrp="1" noChangeArrowheads="1"/>
          </p:cNvSpPr>
          <p:nvPr>
            <p:ph type="sldNum" sz="quarter" idx="12"/>
          </p:nvPr>
        </p:nvSpPr>
        <p:spPr>
          <a:ln/>
        </p:spPr>
        <p:txBody>
          <a:bodyPr/>
          <a:lstStyle>
            <a:lvl1pPr>
              <a:defRPr/>
            </a:lvl1pPr>
          </a:lstStyle>
          <a:p>
            <a:fld id="{43352809-7B99-4528-9C47-2B5F0AC4EA47}" type="slidenum">
              <a:rPr lang="en-US" altLang="en-US"/>
              <a:pPr/>
              <a:t>‹#›</a:t>
            </a:fld>
            <a:endParaRPr lang="en-US" altLang="en-US"/>
          </a:p>
        </p:txBody>
      </p:sp>
    </p:spTree>
    <p:extLst>
      <p:ext uri="{BB962C8B-B14F-4D97-AF65-F5344CB8AC3E}">
        <p14:creationId xmlns:p14="http://schemas.microsoft.com/office/powerpoint/2010/main" val="3838231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3FFC9-82BA-4DF8-B103-08AD6EA31A3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51950E7-714F-4972-9AB3-62EC840C6C6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52004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D9D40-F62B-403F-AD89-9086AE6743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BD351A-A0D1-4F5D-BBF0-FCB8E29F549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421660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773DE-6207-4DBD-AAF8-49886070D6A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7DF5F17-13B6-4F93-907D-02ECDAFF1C37}"/>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5467091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48832-A768-4B95-AE15-FD9C4455DB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64B4F5-B965-4372-8284-4A05CE606827}"/>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BBD4E5-9D37-4C90-A30E-9790952AD48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714284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53B51-71DC-4B2A-805B-3CE093E8BBE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9028CDE-E24B-4D9A-BF78-70057C6ED33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0EE1705-D5E7-4BCF-9ACD-7D554F3FD0B2}"/>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A2929F9-D131-4AE8-B52C-7A9E11CA55E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E6025AB-F1B8-49DB-AB9A-3904ACBB555F}"/>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521164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6BCCD-943C-4D97-ABDC-2B360905E25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8437063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50648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6E00F-2B59-455B-9D1C-11C59DC5EA0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C7B467-9DE2-49A2-946C-E4BDC1A3746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3C03E3-890D-4766-A184-2371B520850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0048482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BF4D2-017A-4648-9A56-260F5B898B6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6C6BF6-2BF7-406D-926B-26C12CE4EA4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10651B1-B1FE-467A-AF9F-2CEF83A483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66444776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36994D4B-25E2-4B1E-A767-C4BF392341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18A6404-D550-4501-A639-07FAD5EAA0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352D90C-B760-414B-90F1-09C58D234941}"/>
              </a:ext>
            </a:extLst>
          </p:cNvPr>
          <p:cNvSpPr>
            <a:spLocks noGrp="1" noChangeArrowheads="1"/>
          </p:cNvSpPr>
          <p:nvPr>
            <p:ph type="sldNum" sz="quarter" idx="12"/>
          </p:nvPr>
        </p:nvSpPr>
        <p:spPr>
          <a:ln/>
        </p:spPr>
        <p:txBody>
          <a:bodyPr/>
          <a:lstStyle>
            <a:lvl1pPr>
              <a:defRPr/>
            </a:lvl1pPr>
          </a:lstStyle>
          <a:p>
            <a:fld id="{6DEF7A9A-CC2A-4B74-9CEE-9D89FCDA1AC5}" type="slidenum">
              <a:rPr lang="en-US" altLang="en-US"/>
              <a:pPr/>
              <a:t>‹#›</a:t>
            </a:fld>
            <a:endParaRPr lang="en-US" altLang="en-US"/>
          </a:p>
        </p:txBody>
      </p:sp>
    </p:spTree>
    <p:extLst>
      <p:ext uri="{BB962C8B-B14F-4D97-AF65-F5344CB8AC3E}">
        <p14:creationId xmlns:p14="http://schemas.microsoft.com/office/powerpoint/2010/main" val="4870834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DD9D6-0977-409F-998A-58668794F33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273EC7-E8B5-4913-A5CC-F34BB66DC73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548823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C68853-17E1-4CBC-9764-C9D822042757}"/>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DA53C1-A419-48E8-9038-78954C3F4BD0}"/>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29866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A506DA1-95EA-436D-8151-3727B42F794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0BBF248-DF9C-4AE9-8F66-92059CA30E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1242326-3252-4DBC-90C9-5EEC53065E5A}"/>
              </a:ext>
            </a:extLst>
          </p:cNvPr>
          <p:cNvSpPr>
            <a:spLocks noGrp="1" noChangeArrowheads="1"/>
          </p:cNvSpPr>
          <p:nvPr>
            <p:ph type="sldNum" sz="quarter" idx="12"/>
          </p:nvPr>
        </p:nvSpPr>
        <p:spPr>
          <a:ln/>
        </p:spPr>
        <p:txBody>
          <a:bodyPr/>
          <a:lstStyle>
            <a:lvl1pPr>
              <a:defRPr/>
            </a:lvl1pPr>
          </a:lstStyle>
          <a:p>
            <a:fld id="{E6E6B0D0-BE19-4649-AEB3-A77B80EF8154}" type="slidenum">
              <a:rPr lang="en-US" altLang="en-US"/>
              <a:pPr/>
              <a:t>‹#›</a:t>
            </a:fld>
            <a:endParaRPr lang="en-US" altLang="en-US"/>
          </a:p>
        </p:txBody>
      </p:sp>
    </p:spTree>
    <p:extLst>
      <p:ext uri="{BB962C8B-B14F-4D97-AF65-F5344CB8AC3E}">
        <p14:creationId xmlns:p14="http://schemas.microsoft.com/office/powerpoint/2010/main" val="3765863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F6AC5275-53AD-4F82-B53A-2AC7275DC83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BA60F67-6262-49CB-AC19-F2D61214159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99FAF004-3AC7-4B2B-8B47-9AEEC49181DB}"/>
              </a:ext>
            </a:extLst>
          </p:cNvPr>
          <p:cNvSpPr>
            <a:spLocks noGrp="1" noChangeArrowheads="1"/>
          </p:cNvSpPr>
          <p:nvPr>
            <p:ph type="sldNum" sz="quarter" idx="12"/>
          </p:nvPr>
        </p:nvSpPr>
        <p:spPr>
          <a:ln/>
        </p:spPr>
        <p:txBody>
          <a:bodyPr/>
          <a:lstStyle>
            <a:lvl1pPr>
              <a:defRPr/>
            </a:lvl1pPr>
          </a:lstStyle>
          <a:p>
            <a:fld id="{6DF26681-0C95-49D4-826B-8402BAD023B4}" type="slidenum">
              <a:rPr lang="en-US" altLang="en-US"/>
              <a:pPr/>
              <a:t>‹#›</a:t>
            </a:fld>
            <a:endParaRPr lang="en-US" altLang="en-US"/>
          </a:p>
        </p:txBody>
      </p:sp>
    </p:spTree>
    <p:extLst>
      <p:ext uri="{BB962C8B-B14F-4D97-AF65-F5344CB8AC3E}">
        <p14:creationId xmlns:p14="http://schemas.microsoft.com/office/powerpoint/2010/main" val="1554447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3C2D2051-0EFE-42D4-A508-59E98B50261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489AE7A-25A1-4E36-8F1B-973E7E6856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94B131E-9C50-48E4-85BC-95ED778C8A72}"/>
              </a:ext>
            </a:extLst>
          </p:cNvPr>
          <p:cNvSpPr>
            <a:spLocks noGrp="1" noChangeArrowheads="1"/>
          </p:cNvSpPr>
          <p:nvPr>
            <p:ph type="sldNum" sz="quarter" idx="12"/>
          </p:nvPr>
        </p:nvSpPr>
        <p:spPr>
          <a:ln/>
        </p:spPr>
        <p:txBody>
          <a:bodyPr/>
          <a:lstStyle>
            <a:lvl1pPr>
              <a:defRPr/>
            </a:lvl1pPr>
          </a:lstStyle>
          <a:p>
            <a:fld id="{F41524EC-2705-4DA8-A7FE-48E03A61A649}" type="slidenum">
              <a:rPr lang="en-US" altLang="en-US"/>
              <a:pPr/>
              <a:t>‹#›</a:t>
            </a:fld>
            <a:endParaRPr lang="en-US" altLang="en-US"/>
          </a:p>
        </p:txBody>
      </p:sp>
    </p:spTree>
    <p:extLst>
      <p:ext uri="{BB962C8B-B14F-4D97-AF65-F5344CB8AC3E}">
        <p14:creationId xmlns:p14="http://schemas.microsoft.com/office/powerpoint/2010/main" val="2917720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C43B2F57-C5CB-4D3B-A0A0-71CF251C7CF7}"/>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7A798244-3072-4464-AEB4-607928E4A87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0FF42168-83A3-41AE-BD9F-DC3B90D5A0C4}"/>
              </a:ext>
            </a:extLst>
          </p:cNvPr>
          <p:cNvSpPr>
            <a:spLocks noGrp="1" noChangeArrowheads="1"/>
          </p:cNvSpPr>
          <p:nvPr>
            <p:ph type="sldNum" sz="quarter" idx="12"/>
          </p:nvPr>
        </p:nvSpPr>
        <p:spPr>
          <a:ln/>
        </p:spPr>
        <p:txBody>
          <a:bodyPr/>
          <a:lstStyle>
            <a:lvl1pPr>
              <a:defRPr/>
            </a:lvl1pPr>
          </a:lstStyle>
          <a:p>
            <a:fld id="{F14A4E43-1570-4DA4-8CA8-88C1994CC4E7}" type="slidenum">
              <a:rPr lang="en-US" altLang="en-US"/>
              <a:pPr/>
              <a:t>‹#›</a:t>
            </a:fld>
            <a:endParaRPr lang="en-US" altLang="en-US"/>
          </a:p>
        </p:txBody>
      </p:sp>
    </p:spTree>
    <p:extLst>
      <p:ext uri="{BB962C8B-B14F-4D97-AF65-F5344CB8AC3E}">
        <p14:creationId xmlns:p14="http://schemas.microsoft.com/office/powerpoint/2010/main" val="2830121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29D9B1B-3931-457F-BB1C-5E1A533C44E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BC810DB-5848-4957-8468-B8B383B32D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76DEE80-441A-4074-8B7C-08DBFCEB90A9}"/>
              </a:ext>
            </a:extLst>
          </p:cNvPr>
          <p:cNvSpPr>
            <a:spLocks noGrp="1" noChangeArrowheads="1"/>
          </p:cNvSpPr>
          <p:nvPr>
            <p:ph type="sldNum" sz="quarter" idx="12"/>
          </p:nvPr>
        </p:nvSpPr>
        <p:spPr>
          <a:ln/>
        </p:spPr>
        <p:txBody>
          <a:bodyPr/>
          <a:lstStyle>
            <a:lvl1pPr>
              <a:defRPr/>
            </a:lvl1pPr>
          </a:lstStyle>
          <a:p>
            <a:fld id="{9C8CFB16-82A6-41DE-AF7F-D6D1FC815973}" type="slidenum">
              <a:rPr lang="en-US" altLang="en-US"/>
              <a:pPr/>
              <a:t>‹#›</a:t>
            </a:fld>
            <a:endParaRPr lang="en-US" altLang="en-US"/>
          </a:p>
        </p:txBody>
      </p:sp>
    </p:spTree>
    <p:extLst>
      <p:ext uri="{BB962C8B-B14F-4D97-AF65-F5344CB8AC3E}">
        <p14:creationId xmlns:p14="http://schemas.microsoft.com/office/powerpoint/2010/main" val="3791744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00D8F77-C245-40D8-A870-0E7BF980546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7AB9CA5-8EBF-485B-A0AE-9C35994D6F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365603C-1B19-4943-939D-F96D7E5733BC}"/>
              </a:ext>
            </a:extLst>
          </p:cNvPr>
          <p:cNvSpPr>
            <a:spLocks noGrp="1" noChangeArrowheads="1"/>
          </p:cNvSpPr>
          <p:nvPr>
            <p:ph type="sldNum" sz="quarter" idx="12"/>
          </p:nvPr>
        </p:nvSpPr>
        <p:spPr>
          <a:ln/>
        </p:spPr>
        <p:txBody>
          <a:bodyPr/>
          <a:lstStyle>
            <a:lvl1pPr>
              <a:defRPr/>
            </a:lvl1pPr>
          </a:lstStyle>
          <a:p>
            <a:fld id="{3D3EA5F2-0D17-4E2F-A68D-F62BBA128A69}" type="slidenum">
              <a:rPr lang="en-US" altLang="en-US"/>
              <a:pPr/>
              <a:t>‹#›</a:t>
            </a:fld>
            <a:endParaRPr lang="en-US" altLang="en-US"/>
          </a:p>
        </p:txBody>
      </p:sp>
    </p:spTree>
    <p:extLst>
      <p:ext uri="{BB962C8B-B14F-4D97-AF65-F5344CB8AC3E}">
        <p14:creationId xmlns:p14="http://schemas.microsoft.com/office/powerpoint/2010/main" val="3319631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FE470E8-F4EF-424E-B147-A45F046FB9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41685BB-7EB8-496F-8234-6136DCCB50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F21506A-6821-470C-9B98-2CB454F209F3}"/>
              </a:ext>
            </a:extLst>
          </p:cNvPr>
          <p:cNvSpPr>
            <a:spLocks noGrp="1" noChangeArrowheads="1"/>
          </p:cNvSpPr>
          <p:nvPr>
            <p:ph type="sldNum" sz="quarter" idx="12"/>
          </p:nvPr>
        </p:nvSpPr>
        <p:spPr>
          <a:ln/>
        </p:spPr>
        <p:txBody>
          <a:bodyPr/>
          <a:lstStyle>
            <a:lvl1pPr>
              <a:defRPr/>
            </a:lvl1pPr>
          </a:lstStyle>
          <a:p>
            <a:fld id="{C0B51898-507B-41C1-90D5-AE99C75CEE2E}" type="slidenum">
              <a:rPr lang="en-US" altLang="en-US"/>
              <a:pPr/>
              <a:t>‹#›</a:t>
            </a:fld>
            <a:endParaRPr lang="en-US" altLang="en-US"/>
          </a:p>
        </p:txBody>
      </p:sp>
    </p:spTree>
    <p:extLst>
      <p:ext uri="{BB962C8B-B14F-4D97-AF65-F5344CB8AC3E}">
        <p14:creationId xmlns:p14="http://schemas.microsoft.com/office/powerpoint/2010/main" val="4262343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F2007B1-C3A5-4934-899D-978761E8398F}"/>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17F96AF5-CE3B-4459-BD44-68D7104725FB}"/>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DA37615E-0C10-40D4-B1A9-36043B4FB496}"/>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8EE319D-7395-432A-ACB8-9ADF295C4D3B}"/>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FBFE385D-4101-4A88-ABD3-ED0D7F42DEA3}"/>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018ECDB4-9883-40DD-B57E-02995491715D}"/>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FC2BFE64-FEA5-40C5-A08B-141419223485}"/>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ED1FC5A3-AB26-4FEA-99CA-F307709E78B2}" type="slidenum">
              <a:rPr lang="en-US" altLang="en-US"/>
              <a:pPr/>
              <a:t>‹#›</a:t>
            </a:fld>
            <a:endParaRPr lang="en-US" altLang="en-US"/>
          </a:p>
        </p:txBody>
      </p:sp>
      <p:sp>
        <p:nvSpPr>
          <p:cNvPr id="20489" name="Freeform 9">
            <a:extLst>
              <a:ext uri="{FF2B5EF4-FFF2-40B4-BE49-F238E27FC236}">
                <a16:creationId xmlns:a16="http://schemas.microsoft.com/office/drawing/2014/main" id="{A0784E74-1552-49EB-99EB-726764B24BE5}"/>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85355C8B-EE13-433A-828D-107228D71B4A}"/>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28" r:id="rId1"/>
    <p:sldLayoutId id="2147483827" r:id="rId2"/>
    <p:sldLayoutId id="2147483826" r:id="rId3"/>
    <p:sldLayoutId id="2147483825" r:id="rId4"/>
    <p:sldLayoutId id="2147483824" r:id="rId5"/>
    <p:sldLayoutId id="2147483823" r:id="rId6"/>
    <p:sldLayoutId id="2147483822" r:id="rId7"/>
    <p:sldLayoutId id="2147483821" r:id="rId8"/>
    <p:sldLayoutId id="2147483820" r:id="rId9"/>
    <p:sldLayoutId id="214748381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B1B4F633-DBFE-42C7-94D7-034B1EB109BF}"/>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A41C265D-F5E0-494D-9E55-6846ED236B94}"/>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E364A559-4F0D-4598-8035-59C3EB406F2C}"/>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3797" name="Picture 3" descr="MHE-red-RGB-email-logo.png">
            <a:extLst>
              <a:ext uri="{FF2B5EF4-FFF2-40B4-BE49-F238E27FC236}">
                <a16:creationId xmlns:a16="http://schemas.microsoft.com/office/drawing/2014/main" id="{9FAC01A0-815E-47C6-8A68-B6A142334D0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3D00A1A-9DB3-428F-968F-D8C1C3A5F128}"/>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11B632DE-EB79-4D86-A0F5-F5D1165AD71E}"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B1E86CA4-9A6B-479A-961A-F66045BA1698}"/>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43B91258-D880-416B-8A5C-69F25C49360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8BB5EBB5-977F-4584-86B3-BC28836E0E9D}"/>
              </a:ext>
            </a:extLst>
          </p:cNvPr>
          <p:cNvSpPr txBox="1">
            <a:spLocks noChangeArrowheads="1"/>
          </p:cNvSpPr>
          <p:nvPr/>
        </p:nvSpPr>
        <p:spPr bwMode="auto">
          <a:xfrm>
            <a:off x="762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D78F6FCB-BBCB-49F3-8184-C36D26818227}"/>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2ABE9420-1A01-4AF8-9DEE-D8465BB0EA22}"/>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Reproductive System</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8155F8F-6315-44F4-B863-443E9EE85C39}"/>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515EDA07-A586-48D4-B025-7AB497FF2D27}"/>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Different drugs are on the market for men who are experiencing erectile dysfunction. What do these drugs affect in restoring the ability to have an erection?</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508E061-1FB3-453F-BD98-CE78B641F8A4}"/>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52E2500E-6DA1-489F-A184-194F33A9221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The fetus helps control the initiation of labor.  Explain how this occurs?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0201B84-F695-4AEF-B287-CB4532E1F17C}"/>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BF3FE777-580B-4913-B005-813BAD6EC395}"/>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a cell uses coupled transport to move monosaccharides into the cell.</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CDEC1267-A3A1-402C-AB4C-34E23DDDA284}"/>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66222F36-8DA0-4CD5-A573-62B75419BC8B}"/>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the difference between budding and regeneration?</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AFC79653-EDED-4DFB-8C3C-EC18580D8FBA}"/>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C3EC0D78-0243-4EBF-8A37-4FF977454EAA}"/>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Briefly outline the hormonal control of parturition.</a:t>
            </a: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E47719E1-9F81-41B4-BCF6-B018F2B55C1B}"/>
              </a:ext>
            </a:extLst>
          </p:cNvPr>
          <p:cNvSpPr>
            <a:spLocks noGrp="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81445CEE-22D7-4431-B486-C290B8F4B4BB}"/>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the mother and the fetus “communicate” through the placenta.</a:t>
            </a: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4681CBB-CE9B-4791-BCAF-27613765677D}"/>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60B4E343-9389-4560-8780-710F4018FA6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two major differences between oogenesis and spermatogenesis.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4D94E93-84D3-4906-8ECB-B168CA8FA28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D670AFAD-6D92-42BD-BC96-81203B6050D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discuss the menstrual cycle in females.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AA2B856-DF16-483B-A91A-47C178FB7F0E}"/>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A4159C7B-9D9B-48B0-9421-DE4238778B7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parthenogenesis?</a:t>
            </a:r>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DE502D5-6D10-4B30-95E8-0FD069261E3C}"/>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F7ED673F-CF56-4BC6-A8B6-3234AEB6C245}"/>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does progesterone effect LH and GnRH?</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DA398E7-A5C7-491B-951C-25C4F3A4A54E}"/>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E546C9A2-B4A9-461B-A150-6500912235D4}"/>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1B4BF15-074C-487F-B1DF-4322B1E2A871}"/>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50AD589B-A47C-45E1-B5F3-6B6F105E1322}"/>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does GnRH effect FSH and LH?</a:t>
            </a:r>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1D4E358-5C2A-445F-B305-ED25EFBF42D6}"/>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BF239278-B3D6-4EB4-ADE1-79777A09B094}"/>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are the differences between oviparity, viviparity, and ovoviviparity?</a:t>
            </a: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F753EA03-3F46-4BF1-8ADE-E4BD4F3C9C8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3FD95F20-C6A6-40B5-B3FC-0F8AC49B66A7}"/>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E30BC52-AED9-4ACE-B225-27CEEEAA49FE}"/>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0F31B8A-0A90-46DF-A15A-DEFFC65133DF}"/>
              </a:ext>
            </a:extLst>
          </p:cNvPr>
          <p:cNvSpPr>
            <a:spLocks noGrp="1"/>
          </p:cNvSpPr>
          <p:nvPr>
            <p:ph sz="half" idx="1"/>
          </p:nvPr>
        </p:nvSpPr>
        <p:spPr>
          <a:xfrm>
            <a:off x="949325" y="1981200"/>
            <a:ext cx="7280275" cy="4114800"/>
          </a:xfrm>
        </p:spPr>
        <p:txBody>
          <a:bodyPr/>
          <a:lstStyle/>
          <a:p>
            <a:pPr marL="457200" indent="-457200" eaLnBrk="1" hangingPunct="1">
              <a:buFont typeface="Arial" panose="020B0604020202020204" pitchFamily="34" charset="0"/>
              <a:buAutoNum type="arabicPeriod"/>
            </a:pPr>
            <a:r>
              <a:rPr lang="en-US" altLang="en-US" sz="2400"/>
              <a:t>You have constipation, and decided to swallow some magnesium salts to draw water from your blood into your intestines, to help loosen your stools. How would you describe the solute concentration of the fluid in your intestines relative to that of the fluid in your blood once you swallow the salts? </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62AE337-8A2C-4F6A-A0F3-1AF30AA34562}"/>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DAFCBC10-D6E7-4DBD-9F4B-684A3F84F23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Some fish species exhibit sequential hermaphroditism. Can you think of any advantages to this lifestyle?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177C4F2-9EF1-4F47-861D-792341A6B351}"/>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C1764960-75FC-470D-BD79-0DCED8858B3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When you near menopause you are highly unlikely to be able to have a child. Suggest a hormonal reason of why ovulation ceases or becomes irregular at this age.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1E44EAB-A100-4CA7-8827-FF65310FFF99}"/>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84D114CF-6E9C-4E03-9F68-1D6594BD49FC}"/>
              </a:ext>
            </a:extLst>
          </p:cNvPr>
          <p:cNvSpPr>
            <a:spLocks noGrp="1"/>
          </p:cNvSpPr>
          <p:nvPr>
            <p:ph sz="half" idx="1"/>
          </p:nvPr>
        </p:nvSpPr>
        <p:spPr>
          <a:xfrm>
            <a:off x="949325" y="1981200"/>
            <a:ext cx="7280275" cy="4114800"/>
          </a:xfrm>
        </p:spPr>
        <p:txBody>
          <a:bodyPr/>
          <a:lstStyle/>
          <a:p>
            <a:pPr marL="457200" indent="-457200">
              <a:buFont typeface="Courier New" panose="02070309020205020404" pitchFamily="49" charset="0"/>
              <a:buChar char="o"/>
            </a:pPr>
            <a:r>
              <a:rPr lang="en-US" altLang="en-US" sz="2400"/>
              <a:t>An individual that is sexually active is concerned with becoming pregnant. Suggest 3 ways that pregnancy can be prevented. </a:t>
            </a: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61C62B0-9073-402C-94BB-A8D220C1FCBB}"/>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9EAFD000-1559-4C1C-82E5-81FC0A9DCFE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When amoebas are large enough they will undergo mitosis and become two smaller amoebas. Why don’t all creatures reproduce this simple way?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74E6627-C1A5-4F7E-B90D-85E6BCFA5AF0}"/>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BE2CE746-922F-4317-8314-1CA59B84D39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The same hormones used to begin egg development and release in the ovaries (FSH and LH) can also begin sperm development in the testes. How can the same hormones start  different cellular events in the separate sexes?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4"/>
  <p:tag name="MMPROD_UIDATA" val="&lt;database version=&quot;7.0&quot;&gt;&lt;object type=&quot;1&quot; unique_id=&quot;10001&quot;&gt;&lt;object type=&quot;2&quot; unique_id=&quot;11065&quot;&gt;&lt;object type=&quot;3&quot; unique_id=&quot;11066&quot;&gt;&lt;property id=&quot;20148&quot; value=&quot;5&quot;/&gt;&lt;property id=&quot;20300&quot; value=&quot;Slide 1&quot;/&gt;&lt;property id=&quot;20307&quot; value=&quot;317&quot;/&gt;&lt;/object&gt;&lt;object type=&quot;3&quot; unique_id=&quot;11067&quot;&gt;&lt;property id=&quot;20148&quot; value=&quot;5&quot;/&gt;&lt;property id=&quot;20300&quot; value=&quot;Slide 2 - &amp;quot;Minute Paper Goal&amp;quot;&quot;/&gt;&lt;property id=&quot;20307&quot; value=&quot;341&quot;/&gt;&lt;/object&gt;&lt;object type=&quot;3&quot; unique_id=&quot;11068&quot;&gt;&lt;property id=&quot;20148&quot; value=&quot;5&quot;/&gt;&lt;property id=&quot;20300&quot; value=&quot;Slide 3 - &amp;quot;Assessment&amp;quot;&quot;/&gt;&lt;property id=&quot;20307&quot; value=&quot;334&quot;/&gt;&lt;/object&gt;&lt;object type=&quot;3&quot; unique_id=&quot;11069&quot;&gt;&lt;property id=&quot;20148&quot; value=&quot;5&quot;/&gt;&lt;property id=&quot;20300&quot; value=&quot;Slide 4 - &amp;quot;1-minute paper topics&amp;quot;&quot;/&gt;&lt;property id=&quot;20307&quot; value=&quot;318&quot;/&gt;&lt;/object&gt;&lt;object type=&quot;3&quot; unique_id=&quot;11070&quot;&gt;&lt;property id=&quot;20148&quot; value=&quot;5&quot;/&gt;&lt;property id=&quot;20300&quot; value=&quot;Slide 5 - &amp;quot;1-minute paper topics&amp;quot;&quot;/&gt;&lt;property id=&quot;20307&quot; value=&quot;322&quot;/&gt;&lt;/object&gt;&lt;object type=&quot;3&quot; unique_id=&quot;11071&quot;&gt;&lt;property id=&quot;20148&quot; value=&quot;5&quot;/&gt;&lt;property id=&quot;20300&quot; value=&quot;Slide 6 - &amp;quot;1-minute paper topics&amp;quot;&quot;/&gt;&lt;property id=&quot;20307&quot; value=&quot;338&quot;/&gt;&lt;/object&gt;&lt;object type=&quot;3&quot; unique_id=&quot;11072&quot;&gt;&lt;property id=&quot;20148&quot; value=&quot;5&quot;/&gt;&lt;property id=&quot;20300&quot; value=&quot;Slide 7 - &amp;quot;1-minute paper topics&amp;quot;&quot;/&gt;&lt;property id=&quot;20307&quot; value=&quot;339&quot;/&gt;&lt;/object&gt;&lt;object type=&quot;3&quot; unique_id=&quot;11073&quot;&gt;&lt;property id=&quot;20148&quot; value=&quot;5&quot;/&gt;&lt;property id=&quot;20300&quot; value=&quot;Slide 8 - &amp;quot;1-minute paper topics&amp;quot;&quot;/&gt;&lt;property id=&quot;20307&quot; value=&quot;340&quot;/&gt;&lt;/object&gt;&lt;object type=&quot;3&quot; unique_id=&quot;11074&quot;&gt;&lt;property id=&quot;20148&quot; value=&quot;5&quot;/&gt;&lt;property id=&quot;20300&quot; value=&quot;Slide 9 - &amp;quot;1-minute paper topics&amp;quot;&quot;/&gt;&lt;property id=&quot;20307&quot; value=&quot;321&quot;/&gt;&lt;/object&gt;&lt;object type=&quot;3&quot; unique_id=&quot;11075&quot;&gt;&lt;property id=&quot;20148&quot; value=&quot;5&quot;/&gt;&lt;property id=&quot;20300&quot; value=&quot;Slide 10 - &amp;quot;1-minute paper topics&amp;quot;&quot;/&gt;&lt;property id=&quot;20307&quot; value=&quot;336&quot;/&gt;&lt;/object&gt;&lt;object type=&quot;3&quot; unique_id=&quot;11076&quot;&gt;&lt;property id=&quot;20148&quot; value=&quot;5&quot;/&gt;&lt;property id=&quot;20300&quot; value=&quot;Slide 11 - &amp;quot;1-minute paper topics&amp;quot;&quot;/&gt;&lt;property id=&quot;20307&quot; value=&quot;328&quot;/&gt;&lt;/object&gt;&lt;object type=&quot;3&quot; unique_id=&quot;11077&quot;&gt;&lt;property id=&quot;20148&quot; value=&quot;5&quot;/&gt;&lt;property id=&quot;20300&quot; value=&quot;Slide 12 - &amp;quot;1-minute paper topics&amp;quot;&quot;/&gt;&lt;property id=&quot;20307&quot; value=&quot;329&quot;/&gt;&lt;/object&gt;&lt;object type=&quot;3&quot; unique_id=&quot;11078&quot;&gt;&lt;property id=&quot;20148&quot; value=&quot;5&quot;/&gt;&lt;property id=&quot;20300&quot; value=&quot;Slide 13 - &amp;quot;1-minute paper topics&amp;quot;&quot;/&gt;&lt;property id=&quot;20307&quot; value=&quot;335&quot;/&gt;&lt;/object&gt;&lt;object type=&quot;3&quot; unique_id=&quot;11079&quot;&gt;&lt;property id=&quot;20148&quot; value=&quot;5&quot;/&gt;&lt;property id=&quot;20300&quot; value=&quot;Slide 14 - &amp;quot;1-minute paper topics&amp;quot;&quot;/&gt;&lt;property id=&quot;20307&quot; value=&quot;342&quot;/&gt;&lt;/object&gt;&lt;object type=&quot;3&quot; unique_id=&quot;11080&quot;&gt;&lt;property id=&quot;20148&quot; value=&quot;5&quot;/&gt;&lt;property id=&quot;20300&quot; value=&quot;Slide 15 - &amp;quot;1-minute paper topics&amp;quot;&quot;/&gt;&lt;property id=&quot;20307&quot; value=&quot;343&quot;/&gt;&lt;/object&gt;&lt;/object&gt;&lt;object type=&quot;8&quot; unique_id=&quot;11097&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941</TotalTime>
  <Words>413</Words>
  <Application>Microsoft Office PowerPoint</Application>
  <PresentationFormat>On-screen Show (4:3)</PresentationFormat>
  <Paragraphs>48</Paragraphs>
  <Slides>21</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169</cp:revision>
  <dcterms:created xsi:type="dcterms:W3CDTF">2005-04-19T02:46:41Z</dcterms:created>
  <dcterms:modified xsi:type="dcterms:W3CDTF">2019-04-25T17:12:40Z</dcterms:modified>
</cp:coreProperties>
</file>