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50" r:id="rId2"/>
  </p:sldMasterIdLst>
  <p:notesMasterIdLst>
    <p:notesMasterId r:id="rId16"/>
  </p:notesMasterIdLst>
  <p:sldIdLst>
    <p:sldId id="317" r:id="rId3"/>
    <p:sldId id="334" r:id="rId4"/>
    <p:sldId id="336" r:id="rId5"/>
    <p:sldId id="318" r:id="rId6"/>
    <p:sldId id="339" r:id="rId7"/>
    <p:sldId id="340" r:id="rId8"/>
    <p:sldId id="338" r:id="rId9"/>
    <p:sldId id="341" r:id="rId10"/>
    <p:sldId id="342" r:id="rId11"/>
    <p:sldId id="343" r:id="rId12"/>
    <p:sldId id="344" r:id="rId13"/>
    <p:sldId id="328" r:id="rId14"/>
    <p:sldId id="345"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608E407C-3BAF-49C1-AC73-AADE9B1DB75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26A3FFA3-3260-481C-95C2-A77ADAFF755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B5250628-F56D-4C1E-A107-6F5E53723BFB}"/>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3265663B-4FCC-474C-9F2F-17745291F10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9AEB7E4-3F52-4B9D-BDFD-96F1FA3D23D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EC68D3D9-D406-4B0A-8568-8FD4509E1C1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3FF43AC-5BF3-4017-AEC4-84AEF3E9005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32DB85EB-8D65-45B9-A75D-7233676F875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A55E2D8-022F-41AA-A614-3C9AE0815A6C}" type="slidenum">
              <a:rPr lang="en-US" altLang="en-US" sz="1200"/>
              <a:pPr/>
              <a:t>1</a:t>
            </a:fld>
            <a:endParaRPr lang="en-US" altLang="en-US" sz="1200"/>
          </a:p>
        </p:txBody>
      </p:sp>
      <p:sp>
        <p:nvSpPr>
          <p:cNvPr id="15363" name="Rectangle 2">
            <a:extLst>
              <a:ext uri="{FF2B5EF4-FFF2-40B4-BE49-F238E27FC236}">
                <a16:creationId xmlns:a16="http://schemas.microsoft.com/office/drawing/2014/main" id="{2DE13FDE-8AFA-4FBE-AD56-7FB1FB10D7D3}"/>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FAD02AC5-45C6-4D26-AACC-9E46071490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A2A0212-14B5-4943-AD59-86E2C546808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0BC35D6-0876-433D-8563-F1CC8A4181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46FE514-E375-44CE-B657-5A0259D821BC}"/>
              </a:ext>
            </a:extLst>
          </p:cNvPr>
          <p:cNvSpPr>
            <a:spLocks noGrp="1" noChangeArrowheads="1"/>
          </p:cNvSpPr>
          <p:nvPr>
            <p:ph type="sldNum" sz="quarter" idx="12"/>
          </p:nvPr>
        </p:nvSpPr>
        <p:spPr>
          <a:ln/>
        </p:spPr>
        <p:txBody>
          <a:bodyPr/>
          <a:lstStyle>
            <a:lvl1pPr>
              <a:defRPr/>
            </a:lvl1pPr>
          </a:lstStyle>
          <a:p>
            <a:fld id="{2FAC1D73-6BF7-43A1-BCBB-0F6D58CC41FB}" type="slidenum">
              <a:rPr lang="en-US" altLang="en-US"/>
              <a:pPr/>
              <a:t>‹#›</a:t>
            </a:fld>
            <a:endParaRPr lang="en-US" altLang="en-US"/>
          </a:p>
        </p:txBody>
      </p:sp>
    </p:spTree>
    <p:extLst>
      <p:ext uri="{BB962C8B-B14F-4D97-AF65-F5344CB8AC3E}">
        <p14:creationId xmlns:p14="http://schemas.microsoft.com/office/powerpoint/2010/main" val="2612038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AFEC3F8-9C51-4FE0-83F1-27539FC29C9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9287E8B-C3FC-4A1F-AAC3-2C3FA9A7DF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9195F06-61C1-4030-9CFE-05214417EDCC}"/>
              </a:ext>
            </a:extLst>
          </p:cNvPr>
          <p:cNvSpPr>
            <a:spLocks noGrp="1" noChangeArrowheads="1"/>
          </p:cNvSpPr>
          <p:nvPr>
            <p:ph type="sldNum" sz="quarter" idx="12"/>
          </p:nvPr>
        </p:nvSpPr>
        <p:spPr>
          <a:ln/>
        </p:spPr>
        <p:txBody>
          <a:bodyPr/>
          <a:lstStyle>
            <a:lvl1pPr>
              <a:defRPr/>
            </a:lvl1pPr>
          </a:lstStyle>
          <a:p>
            <a:fld id="{BBA288AB-3071-43A2-B6D6-B61CA33C6798}" type="slidenum">
              <a:rPr lang="en-US" altLang="en-US"/>
              <a:pPr/>
              <a:t>‹#›</a:t>
            </a:fld>
            <a:endParaRPr lang="en-US" altLang="en-US"/>
          </a:p>
        </p:txBody>
      </p:sp>
    </p:spTree>
    <p:extLst>
      <p:ext uri="{BB962C8B-B14F-4D97-AF65-F5344CB8AC3E}">
        <p14:creationId xmlns:p14="http://schemas.microsoft.com/office/powerpoint/2010/main" val="2344641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658E2-A068-46A6-A13D-CF8B1A6466B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ECD65F3-1442-43D1-90D6-B17E3F49AAA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159329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946D2-4243-480F-B8A9-31A6D6174C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046FA1-756D-4EFC-950B-C6F02F172B5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862998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C24C0-695F-47D4-B4C2-C1757149F80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D416A23-4DA5-4A2B-8103-E6299BEC748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51637553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B1062-FD6D-4231-8BC1-0711FF7855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22A96A-C3C6-44F8-B71A-BCF1EBFBDAA1}"/>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B59D23-09CF-476D-A02E-2106CC58C829}"/>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005246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6E796-7370-4AD8-9D09-2E21757B0C2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64B303-5AF1-45F8-B319-DA119B42F88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2B8A73-CE4B-4B3A-9E8B-FC510DE883EE}"/>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3EAA20-149F-43FD-952A-79ABCE3D7EB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DE0BAC1-EF32-4692-B843-194E3EC0C6DC}"/>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379793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0FFCF-116A-4263-832D-FEA8DF38DEE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4615195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57798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7DB3D-9058-4FFD-8E0F-FC83624A3EB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3A7CCA-1B51-49FF-B4BD-AEB0CBD9A352}"/>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4F16B5A-7728-4045-96A0-14409E439EF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67439576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054B-7EE9-4A7F-8588-49D75FF2512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829EE2F-2C21-4FAC-A49C-39CF08756CB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A307511-EC70-47BC-AFC4-5E6E2AC439C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64191623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0DAD6BC1-1FDF-4CEA-B743-6C9181F7743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0406BD8-9F79-4FAE-98D7-BC7146C8E0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2C1F652-0A47-4B8E-943E-237C03CB7DA6}"/>
              </a:ext>
            </a:extLst>
          </p:cNvPr>
          <p:cNvSpPr>
            <a:spLocks noGrp="1" noChangeArrowheads="1"/>
          </p:cNvSpPr>
          <p:nvPr>
            <p:ph type="sldNum" sz="quarter" idx="12"/>
          </p:nvPr>
        </p:nvSpPr>
        <p:spPr>
          <a:ln/>
        </p:spPr>
        <p:txBody>
          <a:bodyPr/>
          <a:lstStyle>
            <a:lvl1pPr>
              <a:defRPr/>
            </a:lvl1pPr>
          </a:lstStyle>
          <a:p>
            <a:fld id="{A9661FD8-F572-4EDB-8FCC-BD7E858CFE3A}" type="slidenum">
              <a:rPr lang="en-US" altLang="en-US"/>
              <a:pPr/>
              <a:t>‹#›</a:t>
            </a:fld>
            <a:endParaRPr lang="en-US" altLang="en-US"/>
          </a:p>
        </p:txBody>
      </p:sp>
    </p:spTree>
    <p:extLst>
      <p:ext uri="{BB962C8B-B14F-4D97-AF65-F5344CB8AC3E}">
        <p14:creationId xmlns:p14="http://schemas.microsoft.com/office/powerpoint/2010/main" val="16440530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CC784-C893-47FD-8C14-3E5140B87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EC59E7-5043-4402-9580-DBBA7A6A638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215029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73A643-D898-42B5-9AEA-89DB5510767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598E706-7CA0-4EE7-A50B-9C4F785A24FB}"/>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572142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E927BCB-D8D1-49F9-A863-85115541AAC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2BAA93C-EE08-410C-A1BA-1C368317DD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586A899-2485-4352-AC45-D80E9FD911EF}"/>
              </a:ext>
            </a:extLst>
          </p:cNvPr>
          <p:cNvSpPr>
            <a:spLocks noGrp="1" noChangeArrowheads="1"/>
          </p:cNvSpPr>
          <p:nvPr>
            <p:ph type="sldNum" sz="quarter" idx="12"/>
          </p:nvPr>
        </p:nvSpPr>
        <p:spPr>
          <a:ln/>
        </p:spPr>
        <p:txBody>
          <a:bodyPr/>
          <a:lstStyle>
            <a:lvl1pPr>
              <a:defRPr/>
            </a:lvl1pPr>
          </a:lstStyle>
          <a:p>
            <a:fld id="{D3F8F980-1854-4874-801F-517B9D0E47B4}" type="slidenum">
              <a:rPr lang="en-US" altLang="en-US"/>
              <a:pPr/>
              <a:t>‹#›</a:t>
            </a:fld>
            <a:endParaRPr lang="en-US" altLang="en-US"/>
          </a:p>
        </p:txBody>
      </p:sp>
    </p:spTree>
    <p:extLst>
      <p:ext uri="{BB962C8B-B14F-4D97-AF65-F5344CB8AC3E}">
        <p14:creationId xmlns:p14="http://schemas.microsoft.com/office/powerpoint/2010/main" val="2848540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574DC0E-6816-49C9-855F-75FABD6A75D7}"/>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D8053034-7539-47D1-9CB9-8F830CF7C1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44D0D8B9-FD86-4613-BBC9-31CDF1EF2FF6}"/>
              </a:ext>
            </a:extLst>
          </p:cNvPr>
          <p:cNvSpPr>
            <a:spLocks noGrp="1" noChangeArrowheads="1"/>
          </p:cNvSpPr>
          <p:nvPr>
            <p:ph type="sldNum" sz="quarter" idx="12"/>
          </p:nvPr>
        </p:nvSpPr>
        <p:spPr>
          <a:ln/>
        </p:spPr>
        <p:txBody>
          <a:bodyPr/>
          <a:lstStyle>
            <a:lvl1pPr>
              <a:defRPr/>
            </a:lvl1pPr>
          </a:lstStyle>
          <a:p>
            <a:fld id="{7357D4C4-F539-4CE1-B430-A7D5423B548A}" type="slidenum">
              <a:rPr lang="en-US" altLang="en-US"/>
              <a:pPr/>
              <a:t>‹#›</a:t>
            </a:fld>
            <a:endParaRPr lang="en-US" altLang="en-US"/>
          </a:p>
        </p:txBody>
      </p:sp>
    </p:spTree>
    <p:extLst>
      <p:ext uri="{BB962C8B-B14F-4D97-AF65-F5344CB8AC3E}">
        <p14:creationId xmlns:p14="http://schemas.microsoft.com/office/powerpoint/2010/main" val="1499532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063140D-B9CB-4208-AA4B-E3304313998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24A8949A-519C-4CB2-BFDD-E97C2CDE4E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667555F-586F-4BA2-830C-093F8184DB71}"/>
              </a:ext>
            </a:extLst>
          </p:cNvPr>
          <p:cNvSpPr>
            <a:spLocks noGrp="1" noChangeArrowheads="1"/>
          </p:cNvSpPr>
          <p:nvPr>
            <p:ph type="sldNum" sz="quarter" idx="12"/>
          </p:nvPr>
        </p:nvSpPr>
        <p:spPr>
          <a:ln/>
        </p:spPr>
        <p:txBody>
          <a:bodyPr/>
          <a:lstStyle>
            <a:lvl1pPr>
              <a:defRPr/>
            </a:lvl1pPr>
          </a:lstStyle>
          <a:p>
            <a:fld id="{C3968B81-394B-4FA6-9B20-6A8EE1D10B56}" type="slidenum">
              <a:rPr lang="en-US" altLang="en-US"/>
              <a:pPr/>
              <a:t>‹#›</a:t>
            </a:fld>
            <a:endParaRPr lang="en-US" altLang="en-US"/>
          </a:p>
        </p:txBody>
      </p:sp>
    </p:spTree>
    <p:extLst>
      <p:ext uri="{BB962C8B-B14F-4D97-AF65-F5344CB8AC3E}">
        <p14:creationId xmlns:p14="http://schemas.microsoft.com/office/powerpoint/2010/main" val="2549636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AD1592A-DE0F-4377-B9AE-36652E8DCC8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CF4201E-53CA-4ED7-B350-B043D6342A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2597B09-9A91-439F-A219-C86D94A2FC8F}"/>
              </a:ext>
            </a:extLst>
          </p:cNvPr>
          <p:cNvSpPr>
            <a:spLocks noGrp="1" noChangeArrowheads="1"/>
          </p:cNvSpPr>
          <p:nvPr>
            <p:ph type="sldNum" sz="quarter" idx="12"/>
          </p:nvPr>
        </p:nvSpPr>
        <p:spPr>
          <a:ln/>
        </p:spPr>
        <p:txBody>
          <a:bodyPr/>
          <a:lstStyle>
            <a:lvl1pPr>
              <a:defRPr/>
            </a:lvl1pPr>
          </a:lstStyle>
          <a:p>
            <a:fld id="{6D5236C4-A152-4FAB-B384-2DA211E7F5D0}" type="slidenum">
              <a:rPr lang="en-US" altLang="en-US"/>
              <a:pPr/>
              <a:t>‹#›</a:t>
            </a:fld>
            <a:endParaRPr lang="en-US" altLang="en-US"/>
          </a:p>
        </p:txBody>
      </p:sp>
    </p:spTree>
    <p:extLst>
      <p:ext uri="{BB962C8B-B14F-4D97-AF65-F5344CB8AC3E}">
        <p14:creationId xmlns:p14="http://schemas.microsoft.com/office/powerpoint/2010/main" val="2771063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6AD38FE-5DF6-4A78-AE74-B3A97504840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4824E77-C095-4FE0-AC51-8EEB6F0ACB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1AF3CB5-FE76-4980-8BBD-8B6A9B0AF3B0}"/>
              </a:ext>
            </a:extLst>
          </p:cNvPr>
          <p:cNvSpPr>
            <a:spLocks noGrp="1" noChangeArrowheads="1"/>
          </p:cNvSpPr>
          <p:nvPr>
            <p:ph type="sldNum" sz="quarter" idx="12"/>
          </p:nvPr>
        </p:nvSpPr>
        <p:spPr>
          <a:ln/>
        </p:spPr>
        <p:txBody>
          <a:bodyPr/>
          <a:lstStyle>
            <a:lvl1pPr>
              <a:defRPr/>
            </a:lvl1pPr>
          </a:lstStyle>
          <a:p>
            <a:fld id="{9C648A16-694D-40CC-9A6B-D19EC17B3659}" type="slidenum">
              <a:rPr lang="en-US" altLang="en-US"/>
              <a:pPr/>
              <a:t>‹#›</a:t>
            </a:fld>
            <a:endParaRPr lang="en-US" altLang="en-US"/>
          </a:p>
        </p:txBody>
      </p:sp>
    </p:spTree>
    <p:extLst>
      <p:ext uri="{BB962C8B-B14F-4D97-AF65-F5344CB8AC3E}">
        <p14:creationId xmlns:p14="http://schemas.microsoft.com/office/powerpoint/2010/main" val="651791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93E67F0-5DAF-4E7B-9837-943E57492F3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17E61DA-B231-474A-863B-6066C7AB64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FE02F38-1A38-4249-855D-14786754BEC1}"/>
              </a:ext>
            </a:extLst>
          </p:cNvPr>
          <p:cNvSpPr>
            <a:spLocks noGrp="1" noChangeArrowheads="1"/>
          </p:cNvSpPr>
          <p:nvPr>
            <p:ph type="sldNum" sz="quarter" idx="12"/>
          </p:nvPr>
        </p:nvSpPr>
        <p:spPr>
          <a:ln/>
        </p:spPr>
        <p:txBody>
          <a:bodyPr/>
          <a:lstStyle>
            <a:lvl1pPr>
              <a:defRPr/>
            </a:lvl1pPr>
          </a:lstStyle>
          <a:p>
            <a:fld id="{11CE399A-D137-4864-9698-51DF4C39BD66}" type="slidenum">
              <a:rPr lang="en-US" altLang="en-US"/>
              <a:pPr/>
              <a:t>‹#›</a:t>
            </a:fld>
            <a:endParaRPr lang="en-US" altLang="en-US"/>
          </a:p>
        </p:txBody>
      </p:sp>
    </p:spTree>
    <p:extLst>
      <p:ext uri="{BB962C8B-B14F-4D97-AF65-F5344CB8AC3E}">
        <p14:creationId xmlns:p14="http://schemas.microsoft.com/office/powerpoint/2010/main" val="423040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914E68D-52BE-42A4-8475-FAB216EE257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5D8F867-012A-4EEF-AD68-F419234A9A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AB8B7FD-F323-4254-A6AF-DE7B303FE109}"/>
              </a:ext>
            </a:extLst>
          </p:cNvPr>
          <p:cNvSpPr>
            <a:spLocks noGrp="1" noChangeArrowheads="1"/>
          </p:cNvSpPr>
          <p:nvPr>
            <p:ph type="sldNum" sz="quarter" idx="12"/>
          </p:nvPr>
        </p:nvSpPr>
        <p:spPr>
          <a:ln/>
        </p:spPr>
        <p:txBody>
          <a:bodyPr/>
          <a:lstStyle>
            <a:lvl1pPr>
              <a:defRPr/>
            </a:lvl1pPr>
          </a:lstStyle>
          <a:p>
            <a:fld id="{DE339CDC-1A41-473F-8B1E-6AB444795E9D}" type="slidenum">
              <a:rPr lang="en-US" altLang="en-US"/>
              <a:pPr/>
              <a:t>‹#›</a:t>
            </a:fld>
            <a:endParaRPr lang="en-US" altLang="en-US"/>
          </a:p>
        </p:txBody>
      </p:sp>
    </p:spTree>
    <p:extLst>
      <p:ext uri="{BB962C8B-B14F-4D97-AF65-F5344CB8AC3E}">
        <p14:creationId xmlns:p14="http://schemas.microsoft.com/office/powerpoint/2010/main" val="4123931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AC11C07-D0B4-42DD-9375-EC4058A05602}"/>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EE4D36E8-123C-44B5-BAEF-E3B57FB1704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15F2483-20AF-4A1D-8364-5E2DF4BFF77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EB5459EA-1611-4D5B-BC83-AD6358010763}"/>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607A1C7D-104F-46EB-87BC-3216B22AC5C8}"/>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1944310-55EA-4C63-AA39-C0E52DF08F47}"/>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A414379C-F058-4402-8561-2AB43911502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E93C9187-98F0-4CD7-9AB6-7FAD6D8D858C}" type="slidenum">
              <a:rPr lang="en-US" altLang="en-US"/>
              <a:pPr/>
              <a:t>‹#›</a:t>
            </a:fld>
            <a:endParaRPr lang="en-US" altLang="en-US"/>
          </a:p>
        </p:txBody>
      </p:sp>
      <p:sp>
        <p:nvSpPr>
          <p:cNvPr id="20489" name="Freeform 9">
            <a:extLst>
              <a:ext uri="{FF2B5EF4-FFF2-40B4-BE49-F238E27FC236}">
                <a16:creationId xmlns:a16="http://schemas.microsoft.com/office/drawing/2014/main" id="{84EAD244-F6E5-4A4C-9C40-1C2364CFB599}"/>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94F375D-079F-44D2-9392-3DABDBA830FC}"/>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60" r:id="rId1"/>
    <p:sldLayoutId id="2147483959" r:id="rId2"/>
    <p:sldLayoutId id="2147483958" r:id="rId3"/>
    <p:sldLayoutId id="2147483957" r:id="rId4"/>
    <p:sldLayoutId id="2147483956" r:id="rId5"/>
    <p:sldLayoutId id="2147483955" r:id="rId6"/>
    <p:sldLayoutId id="2147483954" r:id="rId7"/>
    <p:sldLayoutId id="2147483953" r:id="rId8"/>
    <p:sldLayoutId id="2147483952" r:id="rId9"/>
    <p:sldLayoutId id="214748395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53277F06-15D8-4DD4-9F69-7789F0E4A7E6}"/>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5E8978B2-5E06-4438-B737-18AEF0BB3EDB}"/>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A075A6BC-6145-4570-8731-CEF15B2D594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7653" name="Picture 3" descr="MHE-red-RGB-email-logo.png">
            <a:extLst>
              <a:ext uri="{FF2B5EF4-FFF2-40B4-BE49-F238E27FC236}">
                <a16:creationId xmlns:a16="http://schemas.microsoft.com/office/drawing/2014/main" id="{99CCB276-27C4-41AA-BC95-79E074E67D4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048CE36B-E1A6-4989-9BC8-AB4AA130A666}"/>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7DD987D3-A3E4-477C-993A-52BD82A898BE}"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3C7B1316-39E4-4D1D-9A54-8FFF233A5432}"/>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6A68614-575F-4110-99E2-A9E6EBF9AAC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1132D61A-26ED-46BD-A21C-26D593141540}"/>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92707812-CDBE-4458-947F-1FC8916FFD58}"/>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400E1D22-6860-4B85-BC8F-48FD313999CD}"/>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Protists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7A604C5-EB77-4E77-9A4A-4A9BE4A6EB29}"/>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2E6D23F-B824-4364-A05B-343C351A4403}"/>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a red tide? Why do they form and why are they dangerous?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7015B66-A13C-423E-8236-041A5DCA9F2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CFDE273D-B167-4A57-A530-D28FA1952045}"/>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Why is diatom mitosis more complicated than normal mitosis?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9D9C4AB-1564-43EF-A54F-EBE006E16D8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DF7D54C-FDE3-47A9-9664-23C94826DB7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makes a plasmodial slime mold different from most other organisms?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322C734-F3F7-4589-AE07-AF132BB553A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EE1B8F43-9BA9-4264-BFF0-7F5240D08FC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outcome of conjugation in paramecia?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6AA9535-9FCF-4C82-86B1-AF019E4ED58A}"/>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82E9173F-87D3-47C2-8097-C0CDB6A1B41D}"/>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49AB89E-D203-450B-90C9-995A48AC09B4}"/>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CFC48F4E-031E-45DA-A64E-74A314CCA6D1}"/>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949E36F-F46A-46F7-BA3C-9CE4FCE3A385}"/>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2DC6D789-BA1C-42C9-897D-2FE2ABB05CA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the Kingdom Protista not an evolutionarily valid group?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66DF5A9-FD3A-43BE-AD55-CC0CACC1A4BC}"/>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3D5A049E-A5E9-48B4-BB4F-C225E96DD0B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feature do organisms in the group Opisthokonta have in common?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A6F43E8-A87A-45D6-BE83-DAF6A0FA44A8}"/>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6519AD4C-640D-4BA1-B0DB-12A4B02273A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conjugation differ from normal sexual reproduction?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E94A15CA-0DE7-4293-85D6-A2C4A23A22D2}"/>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A8FADE8F-64B2-42D3-97F0-4033AA89C6DA}"/>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alteration of generations?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574DA42-7060-4113-ABC6-7141BDD2896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C659DF03-6D1F-47DE-AE4D-BB33F551FDE8}"/>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Briefly describe the malaria life cycle.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81344EF3-13EA-4995-A1C7-FFDC2B2740F3}"/>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E5B3076-5C8C-44F8-AED9-28C8D9821677}"/>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Compare and contrast primary vs. secondary endosymbiosis?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17&quot;/&gt;&lt;/object&gt;&lt;object type=&quot;3&quot; unique_id=&quot;10005&quot;&gt;&lt;property id=&quot;20148&quot; value=&quot;5&quot;/&gt;&lt;property id=&quot;20300&quot; value=&quot;Slide 2 - &amp;quot;Minute Paper Goal&amp;quot;&quot;/&gt;&lt;property id=&quot;20307&quot; value=&quot;334&quot;/&gt;&lt;/object&gt;&lt;object type=&quot;3&quot; unique_id=&quot;10006&quot;&gt;&lt;property id=&quot;20148&quot; value=&quot;5&quot;/&gt;&lt;property id=&quot;20300&quot; value=&quot;Slide 3 - &amp;quot;Assessment&amp;quot;&quot;/&gt;&lt;property id=&quot;20307&quot; value=&quot;336&quot;/&gt;&lt;/object&gt;&lt;object type=&quot;3&quot; unique_id=&quot;10007&quot;&gt;&lt;property id=&quot;20148&quot; value=&quot;5&quot;/&gt;&lt;property id=&quot;20300&quot; value=&quot;Slide 4 - &amp;quot;1-minute paper topics&amp;quot;&quot;/&gt;&lt;property id=&quot;20307&quot; value=&quot;318&quot;/&gt;&lt;/object&gt;&lt;object type=&quot;3&quot; unique_id=&quot;10008&quot;&gt;&lt;property id=&quot;20148&quot; value=&quot;5&quot;/&gt;&lt;property id=&quot;20300&quot; value=&quot;Slide 5 - &amp;quot;1-minute paper topics&amp;quot;&quot;/&gt;&lt;property id=&quot;20307&quot; value=&quot;339&quot;/&gt;&lt;/object&gt;&lt;object type=&quot;3&quot; unique_id=&quot;10009&quot;&gt;&lt;property id=&quot;20148&quot; value=&quot;5&quot;/&gt;&lt;property id=&quot;20300&quot; value=&quot;Slide 6 - &amp;quot;1-minute paper topics&amp;quot;&quot;/&gt;&lt;property id=&quot;20307&quot; value=&quot;340&quot;/&gt;&lt;/object&gt;&lt;object type=&quot;3&quot; unique_id=&quot;10010&quot;&gt;&lt;property id=&quot;20148&quot; value=&quot;5&quot;/&gt;&lt;property id=&quot;20300&quot; value=&quot;Slide 7 - &amp;quot;1-minute paper topics&amp;quot;&quot;/&gt;&lt;property id=&quot;20307&quot; value=&quot;338&quot;/&gt;&lt;/object&gt;&lt;object type=&quot;3&quot; unique_id=&quot;10011&quot;&gt;&lt;property id=&quot;20148&quot; value=&quot;5&quot;/&gt;&lt;property id=&quot;20300&quot; value=&quot;Slide 8 - &amp;quot;1-minute paper topics&amp;quot;&quot;/&gt;&lt;property id=&quot;20307&quot; value=&quot;341&quot;/&gt;&lt;/object&gt;&lt;object type=&quot;3&quot; unique_id=&quot;10012&quot;&gt;&lt;property id=&quot;20148&quot; value=&quot;5&quot;/&gt;&lt;property id=&quot;20300&quot; value=&quot;Slide 9 - &amp;quot;1-minute paper topics&amp;quot;&quot;/&gt;&lt;property id=&quot;20307&quot; value=&quot;342&quot;/&gt;&lt;/object&gt;&lt;object type=&quot;3&quot; unique_id=&quot;10013&quot;&gt;&lt;property id=&quot;20148&quot; value=&quot;5&quot;/&gt;&lt;property id=&quot;20300&quot; value=&quot;Slide 10 - &amp;quot;1-minute paper topics&amp;quot;&quot;/&gt;&lt;property id=&quot;20307&quot; value=&quot;343&quot;/&gt;&lt;/object&gt;&lt;object type=&quot;3&quot; unique_id=&quot;10014&quot;&gt;&lt;property id=&quot;20148&quot; value=&quot;5&quot;/&gt;&lt;property id=&quot;20300&quot; value=&quot;Slide 11 - &amp;quot;1-minute paper topics&amp;quot;&quot;/&gt;&lt;property id=&quot;20307&quot; value=&quot;344&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2194</TotalTime>
  <Words>164</Words>
  <Application>Microsoft Office PowerPoint</Application>
  <PresentationFormat>On-screen Show (4:3)</PresentationFormat>
  <Paragraphs>32</Paragraphs>
  <Slides>13</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234</cp:revision>
  <dcterms:created xsi:type="dcterms:W3CDTF">2005-04-19T02:46:41Z</dcterms:created>
  <dcterms:modified xsi:type="dcterms:W3CDTF">2019-04-24T19:26:19Z</dcterms:modified>
</cp:coreProperties>
</file>