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14" r:id="rId2"/>
  </p:sldMasterIdLst>
  <p:notesMasterIdLst>
    <p:notesMasterId r:id="rId15"/>
  </p:notesMasterIdLst>
  <p:sldIdLst>
    <p:sldId id="317" r:id="rId3"/>
    <p:sldId id="334" r:id="rId4"/>
    <p:sldId id="336" r:id="rId5"/>
    <p:sldId id="318" r:id="rId6"/>
    <p:sldId id="338" r:id="rId7"/>
    <p:sldId id="322" r:id="rId8"/>
    <p:sldId id="337" r:id="rId9"/>
    <p:sldId id="321" r:id="rId10"/>
    <p:sldId id="320" r:id="rId11"/>
    <p:sldId id="339" r:id="rId12"/>
    <p:sldId id="340" r:id="rId13"/>
    <p:sldId id="341" r:id="rId14"/>
  </p:sldIdLst>
  <p:sldSz cx="9144000" cy="6858000" type="screen4x3"/>
  <p:notesSz cx="6858000" cy="9144000"/>
  <p:custDataLst>
    <p:tags r:id="rId16"/>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85E8D61-8E78-4A6A-8E79-CE142CB38936}"/>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7A090D0-884B-40BE-A503-ED7AA2873C6F}"/>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E25CA9B0-AF7C-4AF9-B8CD-451E9C8F347A}"/>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8CE40E43-4679-46B3-9DF1-B4D29126E572}"/>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65DE0595-636D-4E0B-A67C-120B981B8188}"/>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277B8A51-4FDE-4356-AEDF-0DDE35724F07}"/>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4AC8CB29-83F0-4C98-8F41-D42B60761B6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7AAE8280-80A9-46DC-AC90-E51994A541B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832F71A-4AC5-4429-A6AD-9563C01EC2BB}" type="slidenum">
              <a:rPr lang="en-US" altLang="en-US" sz="1200"/>
              <a:pPr/>
              <a:t>1</a:t>
            </a:fld>
            <a:endParaRPr lang="en-US" altLang="en-US" sz="1200"/>
          </a:p>
        </p:txBody>
      </p:sp>
      <p:sp>
        <p:nvSpPr>
          <p:cNvPr id="15363" name="Rectangle 2">
            <a:extLst>
              <a:ext uri="{FF2B5EF4-FFF2-40B4-BE49-F238E27FC236}">
                <a16:creationId xmlns:a16="http://schemas.microsoft.com/office/drawing/2014/main" id="{AD68230D-966E-4B12-AE9B-8A6431021BD3}"/>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5B476E2D-4589-4292-B95C-01EC35FC545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4AFAF7E-9042-42CB-96AE-22941EAE9E3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5C96E03-98C9-4C64-AB5C-BA483B6A53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9BD7859-0B3C-4105-8A05-42F20B926B6E}"/>
              </a:ext>
            </a:extLst>
          </p:cNvPr>
          <p:cNvSpPr>
            <a:spLocks noGrp="1" noChangeArrowheads="1"/>
          </p:cNvSpPr>
          <p:nvPr>
            <p:ph type="sldNum" sz="quarter" idx="12"/>
          </p:nvPr>
        </p:nvSpPr>
        <p:spPr>
          <a:ln/>
        </p:spPr>
        <p:txBody>
          <a:bodyPr/>
          <a:lstStyle>
            <a:lvl1pPr>
              <a:defRPr/>
            </a:lvl1pPr>
          </a:lstStyle>
          <a:p>
            <a:fld id="{F3B937BE-A61C-48B8-B212-58FB459F860E}" type="slidenum">
              <a:rPr lang="en-US" altLang="en-US"/>
              <a:pPr/>
              <a:t>‹#›</a:t>
            </a:fld>
            <a:endParaRPr lang="en-US" altLang="en-US"/>
          </a:p>
        </p:txBody>
      </p:sp>
    </p:spTree>
    <p:extLst>
      <p:ext uri="{BB962C8B-B14F-4D97-AF65-F5344CB8AC3E}">
        <p14:creationId xmlns:p14="http://schemas.microsoft.com/office/powerpoint/2010/main" val="1804866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2FDE032-8CA7-42A9-8CD8-2904FFA9039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D877366-3B36-4E66-B023-B1018E8491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A82D64F-E689-46D2-88B8-D580E1C64B3F}"/>
              </a:ext>
            </a:extLst>
          </p:cNvPr>
          <p:cNvSpPr>
            <a:spLocks noGrp="1" noChangeArrowheads="1"/>
          </p:cNvSpPr>
          <p:nvPr>
            <p:ph type="sldNum" sz="quarter" idx="12"/>
          </p:nvPr>
        </p:nvSpPr>
        <p:spPr>
          <a:ln/>
        </p:spPr>
        <p:txBody>
          <a:bodyPr/>
          <a:lstStyle>
            <a:lvl1pPr>
              <a:defRPr/>
            </a:lvl1pPr>
          </a:lstStyle>
          <a:p>
            <a:fld id="{B3E263D3-B62A-421A-9718-C322B07AC20E}" type="slidenum">
              <a:rPr lang="en-US" altLang="en-US"/>
              <a:pPr/>
              <a:t>‹#›</a:t>
            </a:fld>
            <a:endParaRPr lang="en-US" altLang="en-US"/>
          </a:p>
        </p:txBody>
      </p:sp>
    </p:spTree>
    <p:extLst>
      <p:ext uri="{BB962C8B-B14F-4D97-AF65-F5344CB8AC3E}">
        <p14:creationId xmlns:p14="http://schemas.microsoft.com/office/powerpoint/2010/main" val="3450817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44505-02D3-49AA-A528-CEB3F8D6FBC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1ACB41A-EF57-48E0-A1D2-01451256317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2430183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BF44F-2BEB-4C37-B5B3-E055E55366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F6F1AA-7435-4018-90F4-4218E704604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717735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58E85-C446-46FF-BF49-66291D9DA46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4FC1461-C466-4E58-8449-AB7A1209CCEB}"/>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46525677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9034A-531F-486D-A2BB-9E9DCE98B4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0CE228-6048-4F91-AB3E-00C99668A7D3}"/>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63355F-328F-4AF2-B7C4-93DD801F871C}"/>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438564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127C1-9833-4E1A-8E13-6FC166992603}"/>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F8060BB-B840-4F4C-AD27-7566F50AD9A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E49AD7F-5F74-473A-9A45-1DE7ED77795F}"/>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4FF40B-4AEE-40FF-AB9F-E7529452182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069887-039E-4DAE-9B2C-0F45E05A4AD2}"/>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5894593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2BBC2-12AE-43BB-99A2-C7C9F882C32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207386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66835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ED3A4-86ED-4FC2-9C8F-95EF7AB69B3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7B9C16-2184-4312-9F0C-CE89BCDBD0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02C79C1-E65E-4157-8BC2-186D9A26553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56011909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F7655-EF45-4B1D-8E6C-33DC8B80564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046696-6B7E-4092-81AB-ADE5AD7C1BF9}"/>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0154DD4-FEA1-4A38-88AD-91F6AAEDBFF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93771493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1B6DBB1-D280-4F4D-814F-BBB3343EC0D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EE9779A-2965-4951-AC96-2A7B96F17FC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43987DD-6355-4490-9518-1C9DBC489E34}"/>
              </a:ext>
            </a:extLst>
          </p:cNvPr>
          <p:cNvSpPr>
            <a:spLocks noGrp="1" noChangeArrowheads="1"/>
          </p:cNvSpPr>
          <p:nvPr>
            <p:ph type="sldNum" sz="quarter" idx="12"/>
          </p:nvPr>
        </p:nvSpPr>
        <p:spPr>
          <a:ln/>
        </p:spPr>
        <p:txBody>
          <a:bodyPr/>
          <a:lstStyle>
            <a:lvl1pPr>
              <a:defRPr/>
            </a:lvl1pPr>
          </a:lstStyle>
          <a:p>
            <a:fld id="{9E7097E9-76B8-47BE-B543-90322F2DAD30}" type="slidenum">
              <a:rPr lang="en-US" altLang="en-US"/>
              <a:pPr/>
              <a:t>‹#›</a:t>
            </a:fld>
            <a:endParaRPr lang="en-US" altLang="en-US"/>
          </a:p>
        </p:txBody>
      </p:sp>
    </p:spTree>
    <p:extLst>
      <p:ext uri="{BB962C8B-B14F-4D97-AF65-F5344CB8AC3E}">
        <p14:creationId xmlns:p14="http://schemas.microsoft.com/office/powerpoint/2010/main" val="39210965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94DBB-0EFD-43F6-977A-D36A14FD018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DECA21-F7BE-4A53-B793-81EC09DBA7B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917073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F98311B-FEA5-4DAD-AE6A-8A6FE053758A}"/>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1995AE-73FD-4C48-B74B-A6DE51A775F4}"/>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6784154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FAEFD80C-93E0-43DF-81BB-6BEB73629AA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C521054A-5B70-46AC-9B16-6776651636A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694FC76-0046-4CEF-AA93-818430D65AC1}"/>
              </a:ext>
            </a:extLst>
          </p:cNvPr>
          <p:cNvSpPr>
            <a:spLocks noGrp="1" noChangeArrowheads="1"/>
          </p:cNvSpPr>
          <p:nvPr>
            <p:ph type="sldNum" sz="quarter" idx="12"/>
          </p:nvPr>
        </p:nvSpPr>
        <p:spPr>
          <a:ln/>
        </p:spPr>
        <p:txBody>
          <a:bodyPr/>
          <a:lstStyle>
            <a:lvl1pPr>
              <a:defRPr/>
            </a:lvl1pPr>
          </a:lstStyle>
          <a:p>
            <a:fld id="{63C1A8AE-181D-4BF5-91DC-F8C7959FC26B}" type="slidenum">
              <a:rPr lang="en-US" altLang="en-US"/>
              <a:pPr/>
              <a:t>‹#›</a:t>
            </a:fld>
            <a:endParaRPr lang="en-US" altLang="en-US"/>
          </a:p>
        </p:txBody>
      </p:sp>
    </p:spTree>
    <p:extLst>
      <p:ext uri="{BB962C8B-B14F-4D97-AF65-F5344CB8AC3E}">
        <p14:creationId xmlns:p14="http://schemas.microsoft.com/office/powerpoint/2010/main" val="1590622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876FC187-5C30-4B7E-854F-A3C8B94BEBCA}"/>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2F7064D-AFB6-4272-96DC-F2BB9AE449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2D8629DD-EB6D-4060-9C69-B9F5A33FAA50}"/>
              </a:ext>
            </a:extLst>
          </p:cNvPr>
          <p:cNvSpPr>
            <a:spLocks noGrp="1" noChangeArrowheads="1"/>
          </p:cNvSpPr>
          <p:nvPr>
            <p:ph type="sldNum" sz="quarter" idx="12"/>
          </p:nvPr>
        </p:nvSpPr>
        <p:spPr>
          <a:ln/>
        </p:spPr>
        <p:txBody>
          <a:bodyPr/>
          <a:lstStyle>
            <a:lvl1pPr>
              <a:defRPr/>
            </a:lvl1pPr>
          </a:lstStyle>
          <a:p>
            <a:fld id="{7C0B97DF-F70C-4230-8E6C-217934987DA2}" type="slidenum">
              <a:rPr lang="en-US" altLang="en-US"/>
              <a:pPr/>
              <a:t>‹#›</a:t>
            </a:fld>
            <a:endParaRPr lang="en-US" altLang="en-US"/>
          </a:p>
        </p:txBody>
      </p:sp>
    </p:spTree>
    <p:extLst>
      <p:ext uri="{BB962C8B-B14F-4D97-AF65-F5344CB8AC3E}">
        <p14:creationId xmlns:p14="http://schemas.microsoft.com/office/powerpoint/2010/main" val="3124977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323FB220-C538-4203-A557-829B5ACAC46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CA2A501-5E4E-4A26-B289-5F809CC3839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10765955-3A4A-4F07-9A20-871FFA74A5F3}"/>
              </a:ext>
            </a:extLst>
          </p:cNvPr>
          <p:cNvSpPr>
            <a:spLocks noGrp="1" noChangeArrowheads="1"/>
          </p:cNvSpPr>
          <p:nvPr>
            <p:ph type="sldNum" sz="quarter" idx="12"/>
          </p:nvPr>
        </p:nvSpPr>
        <p:spPr>
          <a:ln/>
        </p:spPr>
        <p:txBody>
          <a:bodyPr/>
          <a:lstStyle>
            <a:lvl1pPr>
              <a:defRPr/>
            </a:lvl1pPr>
          </a:lstStyle>
          <a:p>
            <a:fld id="{831816A9-DC37-4A76-BBDE-20AE2B2E5800}" type="slidenum">
              <a:rPr lang="en-US" altLang="en-US"/>
              <a:pPr/>
              <a:t>‹#›</a:t>
            </a:fld>
            <a:endParaRPr lang="en-US" altLang="en-US"/>
          </a:p>
        </p:txBody>
      </p:sp>
    </p:spTree>
    <p:extLst>
      <p:ext uri="{BB962C8B-B14F-4D97-AF65-F5344CB8AC3E}">
        <p14:creationId xmlns:p14="http://schemas.microsoft.com/office/powerpoint/2010/main" val="2983477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644E53C9-BADA-4089-A0EC-E71595D6636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49D9F838-346A-44A2-B838-E25CB1A3C9F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BDFC7D65-2544-4326-8CC4-4A38F7593565}"/>
              </a:ext>
            </a:extLst>
          </p:cNvPr>
          <p:cNvSpPr>
            <a:spLocks noGrp="1" noChangeArrowheads="1"/>
          </p:cNvSpPr>
          <p:nvPr>
            <p:ph type="sldNum" sz="quarter" idx="12"/>
          </p:nvPr>
        </p:nvSpPr>
        <p:spPr>
          <a:ln/>
        </p:spPr>
        <p:txBody>
          <a:bodyPr/>
          <a:lstStyle>
            <a:lvl1pPr>
              <a:defRPr/>
            </a:lvl1pPr>
          </a:lstStyle>
          <a:p>
            <a:fld id="{DCF2EC32-51E3-4CCF-A27D-BCA4BA450A9E}" type="slidenum">
              <a:rPr lang="en-US" altLang="en-US"/>
              <a:pPr/>
              <a:t>‹#›</a:t>
            </a:fld>
            <a:endParaRPr lang="en-US" altLang="en-US"/>
          </a:p>
        </p:txBody>
      </p:sp>
    </p:spTree>
    <p:extLst>
      <p:ext uri="{BB962C8B-B14F-4D97-AF65-F5344CB8AC3E}">
        <p14:creationId xmlns:p14="http://schemas.microsoft.com/office/powerpoint/2010/main" val="298967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65702AE-169E-4FE8-BF9F-00B6074262F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5F949A5-5BD4-46D9-9C98-5295CFECAF4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C7E0C83-845E-43AF-A3C2-3F97AB90DCE4}"/>
              </a:ext>
            </a:extLst>
          </p:cNvPr>
          <p:cNvSpPr>
            <a:spLocks noGrp="1" noChangeArrowheads="1"/>
          </p:cNvSpPr>
          <p:nvPr>
            <p:ph type="sldNum" sz="quarter" idx="12"/>
          </p:nvPr>
        </p:nvSpPr>
        <p:spPr>
          <a:ln/>
        </p:spPr>
        <p:txBody>
          <a:bodyPr/>
          <a:lstStyle>
            <a:lvl1pPr>
              <a:defRPr/>
            </a:lvl1pPr>
          </a:lstStyle>
          <a:p>
            <a:fld id="{0754B6E9-ABEB-4EEB-8048-E3FF68302396}" type="slidenum">
              <a:rPr lang="en-US" altLang="en-US"/>
              <a:pPr/>
              <a:t>‹#›</a:t>
            </a:fld>
            <a:endParaRPr lang="en-US" altLang="en-US"/>
          </a:p>
        </p:txBody>
      </p:sp>
    </p:spTree>
    <p:extLst>
      <p:ext uri="{BB962C8B-B14F-4D97-AF65-F5344CB8AC3E}">
        <p14:creationId xmlns:p14="http://schemas.microsoft.com/office/powerpoint/2010/main" val="2517146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867B6EE-4691-4FF8-8492-EBBE0E16CC7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6127779-0FE4-4D3A-8A73-4C008D9275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51654E3-E754-47F9-8D3A-612AF196B527}"/>
              </a:ext>
            </a:extLst>
          </p:cNvPr>
          <p:cNvSpPr>
            <a:spLocks noGrp="1" noChangeArrowheads="1"/>
          </p:cNvSpPr>
          <p:nvPr>
            <p:ph type="sldNum" sz="quarter" idx="12"/>
          </p:nvPr>
        </p:nvSpPr>
        <p:spPr>
          <a:ln/>
        </p:spPr>
        <p:txBody>
          <a:bodyPr/>
          <a:lstStyle>
            <a:lvl1pPr>
              <a:defRPr/>
            </a:lvl1pPr>
          </a:lstStyle>
          <a:p>
            <a:fld id="{BDFE436B-9266-45E6-B8F8-EAE00160A7FD}" type="slidenum">
              <a:rPr lang="en-US" altLang="en-US"/>
              <a:pPr/>
              <a:t>‹#›</a:t>
            </a:fld>
            <a:endParaRPr lang="en-US" altLang="en-US"/>
          </a:p>
        </p:txBody>
      </p:sp>
    </p:spTree>
    <p:extLst>
      <p:ext uri="{BB962C8B-B14F-4D97-AF65-F5344CB8AC3E}">
        <p14:creationId xmlns:p14="http://schemas.microsoft.com/office/powerpoint/2010/main" val="511194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DCE13CF-7EF0-4381-A49C-6140A7BC0A4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D8328AF-A1A9-4AFC-86E3-B829936B887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446E6DD-95D2-4F16-97CA-63973591684A}"/>
              </a:ext>
            </a:extLst>
          </p:cNvPr>
          <p:cNvSpPr>
            <a:spLocks noGrp="1" noChangeArrowheads="1"/>
          </p:cNvSpPr>
          <p:nvPr>
            <p:ph type="sldNum" sz="quarter" idx="12"/>
          </p:nvPr>
        </p:nvSpPr>
        <p:spPr>
          <a:ln/>
        </p:spPr>
        <p:txBody>
          <a:bodyPr/>
          <a:lstStyle>
            <a:lvl1pPr>
              <a:defRPr/>
            </a:lvl1pPr>
          </a:lstStyle>
          <a:p>
            <a:fld id="{29DBEDD0-5AB1-4EA8-8CB1-6612E58B0C12}" type="slidenum">
              <a:rPr lang="en-US" altLang="en-US"/>
              <a:pPr/>
              <a:t>‹#›</a:t>
            </a:fld>
            <a:endParaRPr lang="en-US" altLang="en-US"/>
          </a:p>
        </p:txBody>
      </p:sp>
    </p:spTree>
    <p:extLst>
      <p:ext uri="{BB962C8B-B14F-4D97-AF65-F5344CB8AC3E}">
        <p14:creationId xmlns:p14="http://schemas.microsoft.com/office/powerpoint/2010/main" val="4044709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5F58821-B453-4C6A-BD71-C98C7EB3FFB4}"/>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189AD883-8C8C-4EA1-8A5F-5444FBBF82EE}"/>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4E96C678-4C66-4F0F-9608-3CA9BE1E2764}"/>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9F30CF73-1562-41AB-8489-90E68865697A}"/>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00725F0-53D6-4580-800C-AC159978206D}"/>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D58F1038-AE9F-4284-9358-48C35D72B098}"/>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83AE74FD-2319-4ADB-BCA3-E73FAF1AAD40}"/>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22765DF-C04C-4271-8C64-BD7525CA0FFD}" type="slidenum">
              <a:rPr lang="en-US" altLang="en-US"/>
              <a:pPr/>
              <a:t>‹#›</a:t>
            </a:fld>
            <a:endParaRPr lang="en-US" altLang="en-US"/>
          </a:p>
        </p:txBody>
      </p:sp>
      <p:sp>
        <p:nvSpPr>
          <p:cNvPr id="20489" name="Freeform 9">
            <a:extLst>
              <a:ext uri="{FF2B5EF4-FFF2-40B4-BE49-F238E27FC236}">
                <a16:creationId xmlns:a16="http://schemas.microsoft.com/office/drawing/2014/main" id="{A5EAD8DF-E871-4E79-A9E9-66DC393FC619}"/>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57AD8B01-22DD-4C26-A0CB-1C8C7E496528}"/>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24" r:id="rId1"/>
    <p:sldLayoutId id="2147483923" r:id="rId2"/>
    <p:sldLayoutId id="2147483922" r:id="rId3"/>
    <p:sldLayoutId id="2147483921" r:id="rId4"/>
    <p:sldLayoutId id="2147483920" r:id="rId5"/>
    <p:sldLayoutId id="2147483919" r:id="rId6"/>
    <p:sldLayoutId id="2147483918" r:id="rId7"/>
    <p:sldLayoutId id="2147483917" r:id="rId8"/>
    <p:sldLayoutId id="2147483916" r:id="rId9"/>
    <p:sldLayoutId id="214748391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10B648D7-0B67-483C-8EE7-3ED8D383A902}"/>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91663538-E2C5-4CFF-881B-44FB417E3A8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00BDF263-2FD1-492A-ABFA-DBE0268C16BC}"/>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C53EAA67-CA6B-44B5-9CDB-3AC2EE901182}"/>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7E057DA7-462C-4280-BA39-39A07B785746}"/>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2C7D88D0-7681-41FF-990C-7E7E969FC74B}"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5B818CBD-AA32-4397-A6FF-8BAFE3153559}"/>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76C9B7E8-25BE-465A-A4A1-3EB4D6731112}"/>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01DA8DF5-7858-478B-AA7A-296E7891FB3B}"/>
              </a:ext>
            </a:extLst>
          </p:cNvPr>
          <p:cNvSpPr txBox="1">
            <a:spLocks noChangeArrowheads="1"/>
          </p:cNvSpPr>
          <p:nvPr/>
        </p:nvSpPr>
        <p:spPr bwMode="auto">
          <a:xfrm>
            <a:off x="1524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E545720C-EEC0-44AC-8A0C-A2A927AEEB27}"/>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2" name="Text Box 9">
            <a:extLst>
              <a:ext uri="{FF2B5EF4-FFF2-40B4-BE49-F238E27FC236}">
                <a16:creationId xmlns:a16="http://schemas.microsoft.com/office/drawing/2014/main" id="{8C701669-F2BD-4F2F-90B4-7996A9B0C7E8}"/>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Population Genetics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139B7AC0-F64F-452B-9AA7-5BCA191AB301}"/>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C7D8DE2E-CF05-4531-8D65-31C7CE1635E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does mutation effect overall genetic diversity? Explain your answer.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A7BCD4B-5381-4F77-A248-9124BEE5BD19}"/>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023B6E71-A531-44EF-A7CB-56C8BB9F130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intrasexual vs. intersexual selection.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0DCDA6B2-431F-41B8-988D-017883ACB336}"/>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2EDDB99B-EE59-43AB-8E5A-402D8F25D35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why race horses in recent years haven’t been much faster despite selective breeding for faster and faster horses.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0AAEED90-70A4-475D-B0A6-E71CE8C52FAA}"/>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06898BE2-3E8E-46F5-9EFD-94BFD262DB23}"/>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05FCD606-F009-4CCF-B572-0A0E40DF02A9}"/>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F2879582-C9EC-4782-A697-D058083DFB6C}"/>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3508FC2-496F-4563-BAA3-730389E6AF25}"/>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CB931210-5319-47FC-90B4-4F82CF16FA9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If a researcher suspects a large population had undergone a bottleneck in the recent past, how might they find evidence for their suspicions?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A1F4199D-E2B2-42D5-9190-2874E4072E3B}"/>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740D355B-23B6-48B2-832A-34C1C695B2C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Discuss the similarities and differences between stabilizing and diversifying selection.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B55AC45-6849-44A1-B055-B001D9F94AA5}"/>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A2C79380-2FFB-4E35-8C8A-302EFDBB435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happens to allele frequencies if the Hardy-Weinberg assumptions are violated?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1E12A6E-9EE1-4529-BE80-1A184F8663CB}"/>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5F515F9B-7E84-424C-9DBE-C8481C0E55AE}"/>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Construct a hypothetical example of a founder effect.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0F572CC-C71F-4A6E-B7D1-5445F3514969}"/>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80920D15-8E81-42D5-8417-27350E578B8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 natural and artificial selection differ?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A06EA6D9-AEA1-4984-954B-E0A053E183EA}"/>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3395381E-5F89-41D4-B142-F5D5A1C0FE5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Give an example of a single nucleotide polymorphism.</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4"/>
  <p:tag name="MMPROD_UIDATA" val="&lt;database version=&quot;7.0&quot;&gt;&lt;object type=&quot;1&quot; unique_id=&quot;10001&quot;&gt;&lt;object type=&quot;2&quot; unique_id=&quot;10141&quot;&gt;&lt;object type=&quot;3&quot; unique_id=&quot;10142&quot;&gt;&lt;property id=&quot;20148&quot; value=&quot;5&quot;/&gt;&lt;property id=&quot;20300&quot; value=&quot;Slide 1&quot;/&gt;&lt;property id=&quot;20307&quot; value=&quot;317&quot;/&gt;&lt;/object&gt;&lt;object type=&quot;3&quot; unique_id=&quot;10143&quot;&gt;&lt;property id=&quot;20148&quot; value=&quot;5&quot;/&gt;&lt;property id=&quot;20300&quot; value=&quot;Slide 2 - &amp;quot;Minute Paper Goal&amp;quot;&quot;/&gt;&lt;property id=&quot;20307&quot; value=&quot;334&quot;/&gt;&lt;/object&gt;&lt;object type=&quot;3&quot; unique_id=&quot;10144&quot;&gt;&lt;property id=&quot;20148&quot; value=&quot;5&quot;/&gt;&lt;property id=&quot;20300&quot; value=&quot;Slide 3 - &amp;quot;Assessment&amp;quot;&quot;/&gt;&lt;property id=&quot;20307&quot; value=&quot;336&quot;/&gt;&lt;/object&gt;&lt;object type=&quot;3&quot; unique_id=&quot;10145&quot;&gt;&lt;property id=&quot;20148&quot; value=&quot;5&quot;/&gt;&lt;property id=&quot;20300&quot; value=&quot;Slide 4 - &amp;quot;1-minute paper topics&amp;quot;&quot;/&gt;&lt;property id=&quot;20307&quot; value=&quot;318&quot;/&gt;&lt;/object&gt;&lt;object type=&quot;3&quot; unique_id=&quot;10146&quot;&gt;&lt;property id=&quot;20148&quot; value=&quot;5&quot;/&gt;&lt;property id=&quot;20300&quot; value=&quot;Slide 5 - &amp;quot;1-minute paper topics&amp;quot;&quot;/&gt;&lt;property id=&quot;20307&quot; value=&quot;338&quot;/&gt;&lt;/object&gt;&lt;object type=&quot;3&quot; unique_id=&quot;10147&quot;&gt;&lt;property id=&quot;20148&quot; value=&quot;5&quot;/&gt;&lt;property id=&quot;20300&quot; value=&quot;Slide 6 - &amp;quot;1-minute paper topics&amp;quot;&quot;/&gt;&lt;property id=&quot;20307&quot; value=&quot;322&quot;/&gt;&lt;/object&gt;&lt;object type=&quot;3&quot; unique_id=&quot;10148&quot;&gt;&lt;property id=&quot;20148&quot; value=&quot;5&quot;/&gt;&lt;property id=&quot;20300&quot; value=&quot;Slide 7 - &amp;quot;1-minute paper topics&amp;quot;&quot;/&gt;&lt;property id=&quot;20307&quot; value=&quot;337&quot;/&gt;&lt;/object&gt;&lt;object type=&quot;3&quot; unique_id=&quot;10149&quot;&gt;&lt;property id=&quot;20148&quot; value=&quot;5&quot;/&gt;&lt;property id=&quot;20300&quot; value=&quot;Slide 8 - &amp;quot;1-minute paper topics&amp;quot;&quot;/&gt;&lt;property id=&quot;20307&quot; value=&quot;321&quot;/&gt;&lt;/object&gt;&lt;object type=&quot;3&quot; unique_id=&quot;10150&quot;&gt;&lt;property id=&quot;20148&quot; value=&quot;5&quot;/&gt;&lt;property id=&quot;20300&quot; value=&quot;Slide 9 - &amp;quot;1-minute paper topics&amp;quot;&quot;/&gt;&lt;property id=&quot;20307&quot; value=&quot;320&quot;/&gt;&lt;/object&gt;&lt;object type=&quot;3&quot; unique_id=&quot;10151&quot;&gt;&lt;property id=&quot;20148&quot; value=&quot;5&quot;/&gt;&lt;property id=&quot;20300&quot; value=&quot;Slide 10 - &amp;quot;1-minute paper topics&amp;quot;&quot;/&gt;&lt;property id=&quot;20307&quot; value=&quot;339&quot;/&gt;&lt;/object&gt;&lt;object type=&quot;3&quot; unique_id=&quot;10152&quot;&gt;&lt;property id=&quot;20148&quot; value=&quot;5&quot;/&gt;&lt;property id=&quot;20300&quot; value=&quot;Slide 11 - &amp;quot;1-minute paper topics&amp;quot;&quot;/&gt;&lt;property id=&quot;20307&quot; value=&quot;340&quot;/&gt;&lt;/object&gt;&lt;/object&gt;&lt;object type=&quot;8&quot; unique_id=&quot;1016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2125</TotalTime>
  <Words>176</Words>
  <Application>Microsoft Office PowerPoint</Application>
  <PresentationFormat>On-screen Show (4:3)</PresentationFormat>
  <Paragraphs>30</Paragraphs>
  <Slides>12</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vt:i4>
      </vt:variant>
    </vt:vector>
  </HeadingPairs>
  <TitlesOfParts>
    <vt:vector size="21"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204</cp:revision>
  <dcterms:created xsi:type="dcterms:W3CDTF">2005-04-19T02:46:41Z</dcterms:created>
  <dcterms:modified xsi:type="dcterms:W3CDTF">2019-04-24T18:22:53Z</dcterms:modified>
</cp:coreProperties>
</file>