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142" r:id="rId2"/>
  </p:sldMasterIdLst>
  <p:notesMasterIdLst>
    <p:notesMasterId r:id="rId14"/>
  </p:notesMasterIdLst>
  <p:sldIdLst>
    <p:sldId id="317" r:id="rId3"/>
    <p:sldId id="334" r:id="rId4"/>
    <p:sldId id="336" r:id="rId5"/>
    <p:sldId id="343" r:id="rId6"/>
    <p:sldId id="357" r:id="rId7"/>
    <p:sldId id="358" r:id="rId8"/>
    <p:sldId id="359" r:id="rId9"/>
    <p:sldId id="360" r:id="rId10"/>
    <p:sldId id="361" r:id="rId11"/>
    <p:sldId id="362" r:id="rId12"/>
    <p:sldId id="363" r:id="rId13"/>
  </p:sldIdLst>
  <p:sldSz cx="9144000" cy="6858000" type="screen4x3"/>
  <p:notesSz cx="6858000" cy="9144000"/>
  <p:custDataLst>
    <p:tags r:id="rId15"/>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23F32C8F-E8C2-4FF5-A03F-EB8DDBCCB75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A2A7CF3D-0F8C-4071-B08D-D92F0AA9FB03}"/>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316" name="Rectangle 4">
            <a:extLst>
              <a:ext uri="{FF2B5EF4-FFF2-40B4-BE49-F238E27FC236}">
                <a16:creationId xmlns:a16="http://schemas.microsoft.com/office/drawing/2014/main" id="{24E1BDB7-05FC-451C-ACAA-306907B1DD6B}"/>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5447DA50-CDF6-4978-B775-DEF42ABD425D}"/>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D513B156-7718-4DB5-B4D0-4020E9C78544}"/>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F95E6315-5495-43A1-BD0C-CD75057EBCB8}"/>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DCB2E9ED-24A6-4DE6-BC4D-62CE4004CA2C}"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64EAF050-7ECD-4930-9BF8-4F3F8ED4961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A9F23BF-CD61-4234-8B04-47735845CA21}" type="slidenum">
              <a:rPr lang="en-US" altLang="en-US" sz="1200"/>
              <a:pPr/>
              <a:t>1</a:t>
            </a:fld>
            <a:endParaRPr lang="en-US" altLang="en-US" sz="1200"/>
          </a:p>
        </p:txBody>
      </p:sp>
      <p:sp>
        <p:nvSpPr>
          <p:cNvPr id="14339" name="Rectangle 2">
            <a:extLst>
              <a:ext uri="{FF2B5EF4-FFF2-40B4-BE49-F238E27FC236}">
                <a16:creationId xmlns:a16="http://schemas.microsoft.com/office/drawing/2014/main" id="{2ECEEECC-E208-46EA-888D-903D7604AE0E}"/>
              </a:ext>
            </a:extLst>
          </p:cNvPr>
          <p:cNvSpPr>
            <a:spLocks noRot="1" noChangeArrowheads="1" noTextEdit="1"/>
          </p:cNvSpPr>
          <p:nvPr>
            <p:ph type="sldImg"/>
          </p:nvPr>
        </p:nvSpPr>
        <p:spPr>
          <a:ln/>
        </p:spPr>
      </p:sp>
      <p:sp>
        <p:nvSpPr>
          <p:cNvPr id="14340" name="Rectangle 3">
            <a:extLst>
              <a:ext uri="{FF2B5EF4-FFF2-40B4-BE49-F238E27FC236}">
                <a16:creationId xmlns:a16="http://schemas.microsoft.com/office/drawing/2014/main" id="{1120D6A5-9E22-4131-8D80-1600BA6D0DE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4FB012F6-A1B8-4A6C-9F50-392A4F2B74D3}"/>
              </a:ext>
            </a:extLst>
          </p:cNvPr>
          <p:cNvSpPr>
            <a:spLocks noGrp="1" noRot="1" noChangeAspect="1" noTextEdit="1"/>
          </p:cNvSpPr>
          <p:nvPr>
            <p:ph type="sldImg"/>
          </p:nvPr>
        </p:nvSpPr>
        <p:spPr>
          <a:ln/>
        </p:spPr>
      </p:sp>
      <p:sp>
        <p:nvSpPr>
          <p:cNvPr id="15363" name="Notes Placeholder 2">
            <a:extLst>
              <a:ext uri="{FF2B5EF4-FFF2-40B4-BE49-F238E27FC236}">
                <a16:creationId xmlns:a16="http://schemas.microsoft.com/office/drawing/2014/main" id="{C8F5EA17-0234-4F54-BCE9-67E45C33AA2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364" name="Slide Number Placeholder 3">
            <a:extLst>
              <a:ext uri="{FF2B5EF4-FFF2-40B4-BE49-F238E27FC236}">
                <a16:creationId xmlns:a16="http://schemas.microsoft.com/office/drawing/2014/main" id="{E08C33B5-D57E-44C7-AA59-C7150D2CC80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5E89A56-C864-483E-A926-D772A0EFE6E2}"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2FAC6EB-D962-4F29-9DD6-5BE993AD45E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B3436027-A911-4679-A709-75A44888FE0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45E2759-C984-4C2D-954A-80AFA1502494}"/>
              </a:ext>
            </a:extLst>
          </p:cNvPr>
          <p:cNvSpPr>
            <a:spLocks noGrp="1" noChangeArrowheads="1"/>
          </p:cNvSpPr>
          <p:nvPr>
            <p:ph type="sldNum" sz="quarter" idx="12"/>
          </p:nvPr>
        </p:nvSpPr>
        <p:spPr>
          <a:ln/>
        </p:spPr>
        <p:txBody>
          <a:bodyPr/>
          <a:lstStyle>
            <a:lvl1pPr>
              <a:defRPr/>
            </a:lvl1pPr>
          </a:lstStyle>
          <a:p>
            <a:fld id="{679380DF-0D0C-43CC-A82F-895F40B944B0}" type="slidenum">
              <a:rPr lang="en-US" altLang="en-US"/>
              <a:pPr/>
              <a:t>‹#›</a:t>
            </a:fld>
            <a:endParaRPr lang="en-US" altLang="en-US"/>
          </a:p>
        </p:txBody>
      </p:sp>
    </p:spTree>
    <p:extLst>
      <p:ext uri="{BB962C8B-B14F-4D97-AF65-F5344CB8AC3E}">
        <p14:creationId xmlns:p14="http://schemas.microsoft.com/office/powerpoint/2010/main" val="1722602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55D9F48-58D5-4C13-BC89-D94AFBB8541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D3FF0143-E40F-4193-9C3F-5FDA034C2AF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EBB63606-79A5-4848-AF1A-0CD5034ABF02}"/>
              </a:ext>
            </a:extLst>
          </p:cNvPr>
          <p:cNvSpPr>
            <a:spLocks noGrp="1" noChangeArrowheads="1"/>
          </p:cNvSpPr>
          <p:nvPr>
            <p:ph type="sldNum" sz="quarter" idx="12"/>
          </p:nvPr>
        </p:nvSpPr>
        <p:spPr>
          <a:ln/>
        </p:spPr>
        <p:txBody>
          <a:bodyPr/>
          <a:lstStyle>
            <a:lvl1pPr>
              <a:defRPr/>
            </a:lvl1pPr>
          </a:lstStyle>
          <a:p>
            <a:fld id="{0EBC39B3-3630-41DC-8D4B-C8CCA34DEBC1}" type="slidenum">
              <a:rPr lang="en-US" altLang="en-US"/>
              <a:pPr/>
              <a:t>‹#›</a:t>
            </a:fld>
            <a:endParaRPr lang="en-US" altLang="en-US"/>
          </a:p>
        </p:txBody>
      </p:sp>
    </p:spTree>
    <p:extLst>
      <p:ext uri="{BB962C8B-B14F-4D97-AF65-F5344CB8AC3E}">
        <p14:creationId xmlns:p14="http://schemas.microsoft.com/office/powerpoint/2010/main" val="42337588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DCE89-47A1-4525-8CBD-0BC6FD2B6BD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87E4AF6-69FD-4A9B-A6D2-FD4080945E9A}"/>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796818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93A0B-C29D-41F6-928C-663F6545787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4F6C4E1-2DCA-479C-8B7B-AC9A9F46CC1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02631969"/>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C1B1D-D001-4994-B5DE-36E1D0FA1448}"/>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B1F73A8-A919-4A62-A3E5-56C145E1A6E9}"/>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77333305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F6570-6036-4ED4-87C3-0DFF1177A4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6A668E-8B72-4968-9448-E49AB1CDD6EE}"/>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A30A8F5-7BB0-41BF-AA4A-B156AB9C9CB0}"/>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9861109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A82BB-8712-4E66-AEFA-DC3601DD22AB}"/>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5B8C6A3-F5A0-4CF0-A75B-D8F8C3207E5E}"/>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12DA94-48FD-426D-BB7B-F1FB6D76541C}"/>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AC93E03-D7A7-4BD3-ACC4-2474AC10FBB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0C7E241-79A6-4696-A2CF-93ED1775AC4C}"/>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683624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9BDF8-346C-47EA-9D74-F2452A84D5F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8279873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494260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CA10B-7DFB-4BC9-BD1D-24B1DF38EBAC}"/>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BA61043-6646-4F4A-8B1C-D0B6FD433E69}"/>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88E20F4-23FE-4A1B-AA01-B5C4E393DF6C}"/>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7807494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C254B-BB33-416E-8B6F-527554D2977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A8329A6-99B4-441A-9CE4-5D68AA6F2BE2}"/>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E791331-B241-43EB-B038-F3872D08D5F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3033542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64D51C12-75C9-4348-AD59-FCBCF505294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B398C30-00F5-4238-8BA1-FE287AF2C89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F3F9767-9788-475D-BB35-9605BA0CBE41}"/>
              </a:ext>
            </a:extLst>
          </p:cNvPr>
          <p:cNvSpPr>
            <a:spLocks noGrp="1" noChangeArrowheads="1"/>
          </p:cNvSpPr>
          <p:nvPr>
            <p:ph type="sldNum" sz="quarter" idx="12"/>
          </p:nvPr>
        </p:nvSpPr>
        <p:spPr>
          <a:ln/>
        </p:spPr>
        <p:txBody>
          <a:bodyPr/>
          <a:lstStyle>
            <a:lvl1pPr>
              <a:defRPr/>
            </a:lvl1pPr>
          </a:lstStyle>
          <a:p>
            <a:fld id="{1905AB10-186E-473E-8A8A-B954662099C6}" type="slidenum">
              <a:rPr lang="en-US" altLang="en-US"/>
              <a:pPr/>
              <a:t>‹#›</a:t>
            </a:fld>
            <a:endParaRPr lang="en-US" altLang="en-US"/>
          </a:p>
        </p:txBody>
      </p:sp>
    </p:spTree>
    <p:extLst>
      <p:ext uri="{BB962C8B-B14F-4D97-AF65-F5344CB8AC3E}">
        <p14:creationId xmlns:p14="http://schemas.microsoft.com/office/powerpoint/2010/main" val="25614256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350B0-D2C9-4665-A83B-0D9B2D4404C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0AAE45B-0538-486A-A671-290AAFDDD46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8572060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D3E425C-158C-4033-B2AF-5E288374F2BD}"/>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FB0F4DC-B5C2-4D89-85FA-E1164E6F25A5}"/>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183303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38BBED19-0960-4812-94D2-E2AB30EB982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9AD9931-69C9-4173-8BC7-50FE923F687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6659FCAF-194B-4D97-A2C8-A6537B968018}"/>
              </a:ext>
            </a:extLst>
          </p:cNvPr>
          <p:cNvSpPr>
            <a:spLocks noGrp="1" noChangeArrowheads="1"/>
          </p:cNvSpPr>
          <p:nvPr>
            <p:ph type="sldNum" sz="quarter" idx="12"/>
          </p:nvPr>
        </p:nvSpPr>
        <p:spPr>
          <a:ln/>
        </p:spPr>
        <p:txBody>
          <a:bodyPr/>
          <a:lstStyle>
            <a:lvl1pPr>
              <a:defRPr/>
            </a:lvl1pPr>
          </a:lstStyle>
          <a:p>
            <a:fld id="{D9B4193E-6518-4856-8E90-E1397521C5D4}" type="slidenum">
              <a:rPr lang="en-US" altLang="en-US"/>
              <a:pPr/>
              <a:t>‹#›</a:t>
            </a:fld>
            <a:endParaRPr lang="en-US" altLang="en-US"/>
          </a:p>
        </p:txBody>
      </p:sp>
    </p:spTree>
    <p:extLst>
      <p:ext uri="{BB962C8B-B14F-4D97-AF65-F5344CB8AC3E}">
        <p14:creationId xmlns:p14="http://schemas.microsoft.com/office/powerpoint/2010/main" val="2960756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C713363-7CB9-4533-B88A-2049AFD94451}"/>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C703115F-A81E-4E85-A64F-615D53D9DB5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CE9D16EA-0544-4E8E-8D8A-7DA05A294479}"/>
              </a:ext>
            </a:extLst>
          </p:cNvPr>
          <p:cNvSpPr>
            <a:spLocks noGrp="1" noChangeArrowheads="1"/>
          </p:cNvSpPr>
          <p:nvPr>
            <p:ph type="sldNum" sz="quarter" idx="12"/>
          </p:nvPr>
        </p:nvSpPr>
        <p:spPr>
          <a:ln/>
        </p:spPr>
        <p:txBody>
          <a:bodyPr/>
          <a:lstStyle>
            <a:lvl1pPr>
              <a:defRPr/>
            </a:lvl1pPr>
          </a:lstStyle>
          <a:p>
            <a:fld id="{3143543F-2FD3-46D5-9F37-EC9FDE872C6C}" type="slidenum">
              <a:rPr lang="en-US" altLang="en-US"/>
              <a:pPr/>
              <a:t>‹#›</a:t>
            </a:fld>
            <a:endParaRPr lang="en-US" altLang="en-US"/>
          </a:p>
        </p:txBody>
      </p:sp>
    </p:spTree>
    <p:extLst>
      <p:ext uri="{BB962C8B-B14F-4D97-AF65-F5344CB8AC3E}">
        <p14:creationId xmlns:p14="http://schemas.microsoft.com/office/powerpoint/2010/main" val="3626732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5A4444FC-FE4F-4C47-AE91-90CE6B735D9A}"/>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04077987-E58B-4DAC-971A-09A042CDF00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EDCCCF8A-4F2C-4947-98E0-10906B763260}"/>
              </a:ext>
            </a:extLst>
          </p:cNvPr>
          <p:cNvSpPr>
            <a:spLocks noGrp="1" noChangeArrowheads="1"/>
          </p:cNvSpPr>
          <p:nvPr>
            <p:ph type="sldNum" sz="quarter" idx="12"/>
          </p:nvPr>
        </p:nvSpPr>
        <p:spPr>
          <a:ln/>
        </p:spPr>
        <p:txBody>
          <a:bodyPr/>
          <a:lstStyle>
            <a:lvl1pPr>
              <a:defRPr/>
            </a:lvl1pPr>
          </a:lstStyle>
          <a:p>
            <a:fld id="{2B541935-7A34-4734-B2BB-0671FDFE389C}" type="slidenum">
              <a:rPr lang="en-US" altLang="en-US"/>
              <a:pPr/>
              <a:t>‹#›</a:t>
            </a:fld>
            <a:endParaRPr lang="en-US" altLang="en-US"/>
          </a:p>
        </p:txBody>
      </p:sp>
    </p:spTree>
    <p:extLst>
      <p:ext uri="{BB962C8B-B14F-4D97-AF65-F5344CB8AC3E}">
        <p14:creationId xmlns:p14="http://schemas.microsoft.com/office/powerpoint/2010/main" val="3725889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75EC1059-D13A-4EF5-8599-98F3D9FA5E02}"/>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DB4D11C6-16D6-4A2C-B53C-EC33C9B7D50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5EF81097-B2A0-4658-ADF4-5EE10A7C2CFE}"/>
              </a:ext>
            </a:extLst>
          </p:cNvPr>
          <p:cNvSpPr>
            <a:spLocks noGrp="1" noChangeArrowheads="1"/>
          </p:cNvSpPr>
          <p:nvPr>
            <p:ph type="sldNum" sz="quarter" idx="12"/>
          </p:nvPr>
        </p:nvSpPr>
        <p:spPr>
          <a:ln/>
        </p:spPr>
        <p:txBody>
          <a:bodyPr/>
          <a:lstStyle>
            <a:lvl1pPr>
              <a:defRPr/>
            </a:lvl1pPr>
          </a:lstStyle>
          <a:p>
            <a:fld id="{F27761B4-25A2-4FC9-9541-6E449792FF25}" type="slidenum">
              <a:rPr lang="en-US" altLang="en-US"/>
              <a:pPr/>
              <a:t>‹#›</a:t>
            </a:fld>
            <a:endParaRPr lang="en-US" altLang="en-US"/>
          </a:p>
        </p:txBody>
      </p:sp>
    </p:spTree>
    <p:extLst>
      <p:ext uri="{BB962C8B-B14F-4D97-AF65-F5344CB8AC3E}">
        <p14:creationId xmlns:p14="http://schemas.microsoft.com/office/powerpoint/2010/main" val="32002336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AF288684-0D68-4657-973A-29C53C7C30A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4CAB8DD-8F08-4112-B6A9-B544853B1A0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85282568-D0CB-4CA9-9F7A-0635DA1DED9B}"/>
              </a:ext>
            </a:extLst>
          </p:cNvPr>
          <p:cNvSpPr>
            <a:spLocks noGrp="1" noChangeArrowheads="1"/>
          </p:cNvSpPr>
          <p:nvPr>
            <p:ph type="sldNum" sz="quarter" idx="12"/>
          </p:nvPr>
        </p:nvSpPr>
        <p:spPr>
          <a:ln/>
        </p:spPr>
        <p:txBody>
          <a:bodyPr/>
          <a:lstStyle>
            <a:lvl1pPr>
              <a:defRPr/>
            </a:lvl1pPr>
          </a:lstStyle>
          <a:p>
            <a:fld id="{96CE4F2F-0182-4CA9-9B8D-8F75AA603C40}" type="slidenum">
              <a:rPr lang="en-US" altLang="en-US"/>
              <a:pPr/>
              <a:t>‹#›</a:t>
            </a:fld>
            <a:endParaRPr lang="en-US" altLang="en-US"/>
          </a:p>
        </p:txBody>
      </p:sp>
    </p:spTree>
    <p:extLst>
      <p:ext uri="{BB962C8B-B14F-4D97-AF65-F5344CB8AC3E}">
        <p14:creationId xmlns:p14="http://schemas.microsoft.com/office/powerpoint/2010/main" val="120156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4C811C92-2EC8-4954-8F13-BAA28E73A6E8}"/>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CD97EC03-53EB-4F1D-93A7-9C9DBC7FBF1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425A44AE-5191-4B6F-8383-FE3BA5DF02EA}"/>
              </a:ext>
            </a:extLst>
          </p:cNvPr>
          <p:cNvSpPr>
            <a:spLocks noGrp="1" noChangeArrowheads="1"/>
          </p:cNvSpPr>
          <p:nvPr>
            <p:ph type="sldNum" sz="quarter" idx="12"/>
          </p:nvPr>
        </p:nvSpPr>
        <p:spPr>
          <a:ln/>
        </p:spPr>
        <p:txBody>
          <a:bodyPr/>
          <a:lstStyle>
            <a:lvl1pPr>
              <a:defRPr/>
            </a:lvl1pPr>
          </a:lstStyle>
          <a:p>
            <a:fld id="{73AD6EC0-503F-43D6-81C5-617226356648}" type="slidenum">
              <a:rPr lang="en-US" altLang="en-US"/>
              <a:pPr/>
              <a:t>‹#›</a:t>
            </a:fld>
            <a:endParaRPr lang="en-US" altLang="en-US"/>
          </a:p>
        </p:txBody>
      </p:sp>
    </p:spTree>
    <p:extLst>
      <p:ext uri="{BB962C8B-B14F-4D97-AF65-F5344CB8AC3E}">
        <p14:creationId xmlns:p14="http://schemas.microsoft.com/office/powerpoint/2010/main" val="415761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335B8160-1311-42F4-AE83-4E00AD24C35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B3FEAD10-02EC-4F30-8790-B10906036BA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41776BE-26BD-4C95-9219-9B60878A0CA6}"/>
              </a:ext>
            </a:extLst>
          </p:cNvPr>
          <p:cNvSpPr>
            <a:spLocks noGrp="1" noChangeArrowheads="1"/>
          </p:cNvSpPr>
          <p:nvPr>
            <p:ph type="sldNum" sz="quarter" idx="12"/>
          </p:nvPr>
        </p:nvSpPr>
        <p:spPr>
          <a:ln/>
        </p:spPr>
        <p:txBody>
          <a:bodyPr/>
          <a:lstStyle>
            <a:lvl1pPr>
              <a:defRPr/>
            </a:lvl1pPr>
          </a:lstStyle>
          <a:p>
            <a:fld id="{FAAAE60F-7BD7-4130-9FFF-EF2775FA06EB}" type="slidenum">
              <a:rPr lang="en-US" altLang="en-US"/>
              <a:pPr/>
              <a:t>‹#›</a:t>
            </a:fld>
            <a:endParaRPr lang="en-US" altLang="en-US"/>
          </a:p>
        </p:txBody>
      </p:sp>
    </p:spTree>
    <p:extLst>
      <p:ext uri="{BB962C8B-B14F-4D97-AF65-F5344CB8AC3E}">
        <p14:creationId xmlns:p14="http://schemas.microsoft.com/office/powerpoint/2010/main" val="3132957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42364B2B-869C-473F-AB72-A32D667B616E}"/>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1A9F16DF-A59E-4757-8757-C31D678EC7FD}"/>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8079866B-6AFB-4EF0-ABDC-918765CC543A}"/>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84008FD0-4657-4A77-96B6-C5066E15A70A}"/>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7F848F57-93A8-4A0C-9870-A3E531CADDB8}"/>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84AB50A0-4253-4B9D-B9A7-B02AA1425794}"/>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884D622A-FD4F-4192-8638-B280E84D220B}"/>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E0887190-D47E-46E5-8AB0-61D89E4A5D3E}" type="slidenum">
              <a:rPr lang="en-US" altLang="en-US"/>
              <a:pPr/>
              <a:t>‹#›</a:t>
            </a:fld>
            <a:endParaRPr lang="en-US" altLang="en-US"/>
          </a:p>
        </p:txBody>
      </p:sp>
      <p:sp>
        <p:nvSpPr>
          <p:cNvPr id="20489" name="Freeform 9">
            <a:extLst>
              <a:ext uri="{FF2B5EF4-FFF2-40B4-BE49-F238E27FC236}">
                <a16:creationId xmlns:a16="http://schemas.microsoft.com/office/drawing/2014/main" id="{5F51A4FC-1ECB-4B38-9481-3F49517BA4E5}"/>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DFC0696A-C49E-407A-B54C-E20642C828CB}"/>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152" r:id="rId1"/>
    <p:sldLayoutId id="2147484151" r:id="rId2"/>
    <p:sldLayoutId id="2147484150" r:id="rId3"/>
    <p:sldLayoutId id="2147484149" r:id="rId4"/>
    <p:sldLayoutId id="2147484148" r:id="rId5"/>
    <p:sldLayoutId id="2147484147" r:id="rId6"/>
    <p:sldLayoutId id="2147484146" r:id="rId7"/>
    <p:sldLayoutId id="2147484145" r:id="rId8"/>
    <p:sldLayoutId id="2147484144" r:id="rId9"/>
    <p:sldLayoutId id="2147484143"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7589F1F0-EECF-4CA3-8540-C41CEC9D25C3}"/>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D229A03D-6716-4C0E-9359-086C6B222AF6}"/>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C1D30220-6C16-44C1-B084-43B25A87DF71}"/>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9701" name="Picture 3" descr="MHE-red-RGB-email-logo.png">
            <a:extLst>
              <a:ext uri="{FF2B5EF4-FFF2-40B4-BE49-F238E27FC236}">
                <a16:creationId xmlns:a16="http://schemas.microsoft.com/office/drawing/2014/main" id="{34427B7F-1174-4FD2-B1FD-96CB23C9E085}"/>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0C3F4915-B79B-42E5-9AE0-698A860A8EBA}"/>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4AE50205-BE8F-4D64-9959-4F90C349C312}"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AB852FE9-7302-462C-81FA-1B4EBC37CF64}"/>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A20ACF8B-68C1-49E9-AEF4-C54C154C363C}"/>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153" r:id="rId1"/>
    <p:sldLayoutId id="2147484154" r:id="rId2"/>
    <p:sldLayoutId id="2147484155" r:id="rId3"/>
    <p:sldLayoutId id="2147484156" r:id="rId4"/>
    <p:sldLayoutId id="2147484157" r:id="rId5"/>
    <p:sldLayoutId id="2147484158" r:id="rId6"/>
    <p:sldLayoutId id="2147484159" r:id="rId7"/>
    <p:sldLayoutId id="2147484160" r:id="rId8"/>
    <p:sldLayoutId id="2147484161" r:id="rId9"/>
    <p:sldLayoutId id="2147484162" r:id="rId10"/>
    <p:sldLayoutId id="2147484163"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8D9DE69A-1CDB-44F8-977E-03823E71FCB2}"/>
              </a:ext>
            </a:extLst>
          </p:cNvPr>
          <p:cNvSpPr txBox="1">
            <a:spLocks noChangeArrowheads="1"/>
          </p:cNvSpPr>
          <p:nvPr/>
        </p:nvSpPr>
        <p:spPr bwMode="auto">
          <a:xfrm>
            <a:off x="15240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D191D75D-05CC-4EFB-A9EF-FADC2B26EA36}"/>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E581F1A6-4E41-4D5A-9FBD-479BF054D527}"/>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Population Ecology</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64E3C70F-B90F-4B97-A496-0FF37B6E38A9}"/>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06D6632B-5CDA-4E30-845C-076EA734C3C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can age structure be used to predict future population size?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031CC24-3B06-4AF5-BC7E-1FC10562F098}"/>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CD3E0FF2-594D-4473-B808-29EA749F43C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does it mean if a population has a metapopulation structure?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D0F3AFA8-939B-4F51-AB39-FE90196B70D5}"/>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412938CE-1C4C-4F64-90B8-B45C0BF6D447}"/>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F6A45A2-49A2-4B0C-8846-A051AD573AD5}"/>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9508B258-304C-4DCC-B858-E9B7BB5B49BC}"/>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1310837D-9347-42CB-B900-6C51162D4F20}"/>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836B53FC-0197-4728-A6CA-E9621291D27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Design a mark and recapture study to estimate the number of mosquito fish in an isolated pond.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04FE738B-4887-4BB9-992E-7DC4E5CC46C1}"/>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15A135C1-5CCC-4CFA-9435-4FE59BC1BAC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and contrast a Type I survival curve vs. a Type III survival curve.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83CE1131-8D0A-487E-B97C-DEF573D9EB12}"/>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2658623D-3749-4ABC-B3E2-BF171EECD59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and contrast r-selected species vs. k-selected species.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E9C526DB-381D-4307-A0B0-40E0DBCDB4D1}"/>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A0397010-434F-40B2-B0FF-196123E8A26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the concept of ecological footprint.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23EF969-9AC0-446C-8393-613B7E123792}"/>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2FF461CD-F12A-4498-B600-6A215956DDD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are the main forces that have helped the human population size grow to its present size?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367B4130-25FF-4F10-9BE1-180886E234F3}"/>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D82DAE1F-3C39-49F5-A38E-9C7E1EB6991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In a world full of humans is it better to be r-selected or k-selected?</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39"/>
  <p:tag name="MMPROD_UIDATA" val="&lt;database version=&quot;7.0&quot;&gt;&lt;object type=&quot;1&quot; unique_id=&quot;10001&quot;&gt;&lt;object type=&quot;2&quot; unique_id=&quot;10824&quot;&gt;&lt;object type=&quot;3&quot; unique_id=&quot;10825&quot;&gt;&lt;property id=&quot;20148&quot; value=&quot;5&quot;/&gt;&lt;property id=&quot;20300&quot; value=&quot;Slide 1&quot;/&gt;&lt;property id=&quot;20307&quot; value=&quot;317&quot;/&gt;&lt;/object&gt;&lt;object type=&quot;3&quot; unique_id=&quot;10826&quot;&gt;&lt;property id=&quot;20148&quot; value=&quot;5&quot;/&gt;&lt;property id=&quot;20300&quot; value=&quot;Slide 2 - &amp;quot;Minute Paper Goal&amp;quot;&quot;/&gt;&lt;property id=&quot;20307&quot; value=&quot;334&quot;/&gt;&lt;/object&gt;&lt;object type=&quot;3&quot; unique_id=&quot;10827&quot;&gt;&lt;property id=&quot;20148&quot; value=&quot;5&quot;/&gt;&lt;property id=&quot;20300&quot; value=&quot;Slide 3 - &amp;quot;Assessment&amp;quot;&quot;/&gt;&lt;property id=&quot;20307&quot; value=&quot;336&quot;/&gt;&lt;/object&gt;&lt;object type=&quot;3&quot; unique_id=&quot;10828&quot;&gt;&lt;property id=&quot;20148&quot; value=&quot;5&quot;/&gt;&lt;property id=&quot;20300&quot; value=&quot;Slide 4 - &amp;quot;1-minute paper topics&amp;quot;&quot;/&gt;&lt;property id=&quot;20307&quot; value=&quot;343&quot;/&gt;&lt;/object&gt;&lt;object type=&quot;3&quot; unique_id=&quot;10829&quot;&gt;&lt;property id=&quot;20148&quot; value=&quot;5&quot;/&gt;&lt;property id=&quot;20300&quot; value=&quot;Slide 5 - &amp;quot;1-minute paper topics&amp;quot;&quot;/&gt;&lt;property id=&quot;20307&quot; value=&quot;357&quot;/&gt;&lt;/object&gt;&lt;object type=&quot;3&quot; unique_id=&quot;10830&quot;&gt;&lt;property id=&quot;20148&quot; value=&quot;5&quot;/&gt;&lt;property id=&quot;20300&quot; value=&quot;Slide 6 - &amp;quot;1-minute paper topics&amp;quot;&quot;/&gt;&lt;property id=&quot;20307&quot; value=&quot;358&quot;/&gt;&lt;/object&gt;&lt;object type=&quot;3&quot; unique_id=&quot;10831&quot;&gt;&lt;property id=&quot;20148&quot; value=&quot;5&quot;/&gt;&lt;property id=&quot;20300&quot; value=&quot;Slide 7 - &amp;quot;1-minute paper topics&amp;quot;&quot;/&gt;&lt;property id=&quot;20307&quot; value=&quot;359&quot;/&gt;&lt;/object&gt;&lt;object type=&quot;3&quot; unique_id=&quot;10832&quot;&gt;&lt;property id=&quot;20148&quot; value=&quot;5&quot;/&gt;&lt;property id=&quot;20300&quot; value=&quot;Slide 8 - &amp;quot;1-minute paper topics&amp;quot;&quot;/&gt;&lt;property id=&quot;20307&quot; value=&quot;360&quot;/&gt;&lt;/object&gt;&lt;object type=&quot;3&quot; unique_id=&quot;10833&quot;&gt;&lt;property id=&quot;20148&quot; value=&quot;5&quot;/&gt;&lt;property id=&quot;20300&quot; value=&quot;Slide 9 - &amp;quot;1-minute paper topics&amp;quot;&quot;/&gt;&lt;property id=&quot;20307&quot; value=&quot;361&quot;/&gt;&lt;/object&gt;&lt;object type=&quot;3&quot; unique_id=&quot;10834&quot;&gt;&lt;property id=&quot;20148&quot; value=&quot;5&quot;/&gt;&lt;property id=&quot;20300&quot; value=&quot;Slide 10 - &amp;quot;1-minute paper topics&amp;quot;&quot;/&gt;&lt;property id=&quot;20307&quot; value=&quot;362&quot;/&gt;&lt;/object&gt;&lt;/object&gt;&lt;object type=&quot;8&quot; unique_id=&quot;10846&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5975</TotalTime>
  <Words>167</Words>
  <Application>Microsoft Office PowerPoint</Application>
  <PresentationFormat>On-screen Show (4:3)</PresentationFormat>
  <Paragraphs>29</Paragraphs>
  <Slides>11</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11</vt:i4>
      </vt:variant>
    </vt:vector>
  </HeadingPairs>
  <TitlesOfParts>
    <vt:vector size="20"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324</cp:revision>
  <dcterms:created xsi:type="dcterms:W3CDTF">2005-04-19T02:46:41Z</dcterms:created>
  <dcterms:modified xsi:type="dcterms:W3CDTF">2019-04-25T19:49:25Z</dcterms:modified>
</cp:coreProperties>
</file>