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30" r:id="rId2"/>
  </p:sldMasterIdLst>
  <p:notesMasterIdLst>
    <p:notesMasterId r:id="rId16"/>
  </p:notesMasterIdLst>
  <p:sldIdLst>
    <p:sldId id="317" r:id="rId3"/>
    <p:sldId id="334" r:id="rId4"/>
    <p:sldId id="336" r:id="rId5"/>
    <p:sldId id="343" r:id="rId6"/>
    <p:sldId id="344" r:id="rId7"/>
    <p:sldId id="345" r:id="rId8"/>
    <p:sldId id="346" r:id="rId9"/>
    <p:sldId id="347" r:id="rId10"/>
    <p:sldId id="337" r:id="rId11"/>
    <p:sldId id="348" r:id="rId12"/>
    <p:sldId id="349" r:id="rId13"/>
    <p:sldId id="350" r:id="rId14"/>
    <p:sldId id="339"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C77A3144-1278-4D4F-80DB-C083348DDF47}"/>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49A5624E-6A8E-43F9-8EC4-C81F1099858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0638FD60-FAC1-42CC-9D67-7020A9ABE01E}"/>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675D1965-1479-455C-85AF-9E9B3407291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A4F6661-5C2E-4DCF-85D3-34A5D31B120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A803C4A8-BD15-4A5B-93F8-FF846EA53AC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75B88B7F-8126-4122-90BF-67B0498F5D0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473F2AD2-B916-48C6-A90A-54F8B28793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A8A443E-332C-4BDB-AD8F-166BB60135A1}" type="slidenum">
              <a:rPr lang="en-US" altLang="en-US" sz="1200"/>
              <a:pPr/>
              <a:t>1</a:t>
            </a:fld>
            <a:endParaRPr lang="en-US" altLang="en-US" sz="1200"/>
          </a:p>
        </p:txBody>
      </p:sp>
      <p:sp>
        <p:nvSpPr>
          <p:cNvPr id="15363" name="Rectangle 2">
            <a:extLst>
              <a:ext uri="{FF2B5EF4-FFF2-40B4-BE49-F238E27FC236}">
                <a16:creationId xmlns:a16="http://schemas.microsoft.com/office/drawing/2014/main" id="{F43B5680-8232-4A96-8096-5B288E2D6BC2}"/>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AAC858CB-E5AD-474B-A2B3-F1DA3B54DA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A6A0403B-E2E6-4C52-9319-2B81D110CF3F}"/>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B299F204-143E-4AFE-857D-D34FB5FFA2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66A28E8F-9A5A-43C4-801C-0E593A3AAA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287E9D9-16A3-47C5-A8BF-F340742AA769}" type="slidenum">
              <a:rPr lang="en-US" altLang="en-US" sz="1200"/>
              <a:pPr/>
              <a:t>11</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A2B26E84-9206-41D7-8D51-07A71CB90EF3}"/>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0A536895-5032-4C4C-829D-61B122EDEB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54E5B032-B332-4FBA-9BCA-5E5334CCB3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7628DE6-4945-4DC9-AA13-EA7985DC2F01}" type="slidenum">
              <a:rPr lang="en-US" altLang="en-US" sz="1200"/>
              <a:pPr/>
              <a:t>12</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936A08C-E9FF-45A9-8152-6C4664AFE7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8459C5D-5F24-4578-9203-1D99B339CA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3E397D7-3297-405F-B6E0-BEBB59B87483}"/>
              </a:ext>
            </a:extLst>
          </p:cNvPr>
          <p:cNvSpPr>
            <a:spLocks noGrp="1" noChangeArrowheads="1"/>
          </p:cNvSpPr>
          <p:nvPr>
            <p:ph type="sldNum" sz="quarter" idx="12"/>
          </p:nvPr>
        </p:nvSpPr>
        <p:spPr>
          <a:ln/>
        </p:spPr>
        <p:txBody>
          <a:bodyPr/>
          <a:lstStyle>
            <a:lvl1pPr>
              <a:defRPr/>
            </a:lvl1pPr>
          </a:lstStyle>
          <a:p>
            <a:fld id="{A0A250D1-39F2-40AB-9136-802C49934739}" type="slidenum">
              <a:rPr lang="en-US" altLang="en-US"/>
              <a:pPr/>
              <a:t>‹#›</a:t>
            </a:fld>
            <a:endParaRPr lang="en-US" altLang="en-US"/>
          </a:p>
        </p:txBody>
      </p:sp>
    </p:spTree>
    <p:extLst>
      <p:ext uri="{BB962C8B-B14F-4D97-AF65-F5344CB8AC3E}">
        <p14:creationId xmlns:p14="http://schemas.microsoft.com/office/powerpoint/2010/main" val="1360630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7D44BA1-AFBE-4C98-8551-3AFCB0CFCB3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3827CC2-B99A-471F-BF7F-5F45B17701D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7349E0F-1A06-4EC4-8289-94F3BA79B031}"/>
              </a:ext>
            </a:extLst>
          </p:cNvPr>
          <p:cNvSpPr>
            <a:spLocks noGrp="1" noChangeArrowheads="1"/>
          </p:cNvSpPr>
          <p:nvPr>
            <p:ph type="sldNum" sz="quarter" idx="12"/>
          </p:nvPr>
        </p:nvSpPr>
        <p:spPr>
          <a:ln/>
        </p:spPr>
        <p:txBody>
          <a:bodyPr/>
          <a:lstStyle>
            <a:lvl1pPr>
              <a:defRPr/>
            </a:lvl1pPr>
          </a:lstStyle>
          <a:p>
            <a:fld id="{57CFA7E6-25AC-4603-907C-922D87532BD6}" type="slidenum">
              <a:rPr lang="en-US" altLang="en-US"/>
              <a:pPr/>
              <a:t>‹#›</a:t>
            </a:fld>
            <a:endParaRPr lang="en-US" altLang="en-US"/>
          </a:p>
        </p:txBody>
      </p:sp>
    </p:spTree>
    <p:extLst>
      <p:ext uri="{BB962C8B-B14F-4D97-AF65-F5344CB8AC3E}">
        <p14:creationId xmlns:p14="http://schemas.microsoft.com/office/powerpoint/2010/main" val="1884501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85727-E249-499D-BFDA-80D9E64DAC5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8E815B4-FE63-4E66-8E72-9AA9D4CA15A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49454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219BE-7B1C-4E22-B8E0-14C64CCD91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B78B78-5EC1-4778-9C5B-4DE1F652B98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4467153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31A25-F466-4B6F-8192-5CD3E6CBA1D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A62BB4-190E-47F5-B9A7-B92241F9216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03530761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E63BA-6C14-4289-BCCC-C5C0BBE1AF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481D31-AE80-46AB-AE70-393597603156}"/>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875158-A7D9-4460-B54F-5EA679E4C8B9}"/>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16947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1D790-D0AD-4148-B00C-07403306815C}"/>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7EF44C-B62A-4F75-8679-2DE59709839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503EC5F-3056-401E-8D64-43122A8BEF70}"/>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E5813B-A57E-4A3E-96CB-C0D64E7EE87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F3F993F-F511-45E8-B9DF-F376A66641F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072894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60286-1CCC-47F4-83D4-D9BBDB824C3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3578904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62033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222EE-E7FC-4897-BA12-0361F19767A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19510F-299A-4B6B-8117-04762D09712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B40355-0D0F-4160-B782-93246D4E1AE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5237002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89058-C262-46DD-9DBE-F189AD3933C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CFA72D8-8CAF-4A48-9529-8759DBAFE47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6809CE5-6D43-4444-8513-BEACBBCA54A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1279757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AF5D950-08E0-48B6-9CA9-A86C0A2D974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3B370DE-A3C0-4906-B331-328C54DCAA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2F16D55-3B3A-48BA-A802-4038E679E774}"/>
              </a:ext>
            </a:extLst>
          </p:cNvPr>
          <p:cNvSpPr>
            <a:spLocks noGrp="1" noChangeArrowheads="1"/>
          </p:cNvSpPr>
          <p:nvPr>
            <p:ph type="sldNum" sz="quarter" idx="12"/>
          </p:nvPr>
        </p:nvSpPr>
        <p:spPr>
          <a:ln/>
        </p:spPr>
        <p:txBody>
          <a:bodyPr/>
          <a:lstStyle>
            <a:lvl1pPr>
              <a:defRPr/>
            </a:lvl1pPr>
          </a:lstStyle>
          <a:p>
            <a:fld id="{E915F330-C3A2-43D6-B9E7-B7DFBB21C483}" type="slidenum">
              <a:rPr lang="en-US" altLang="en-US"/>
              <a:pPr/>
              <a:t>‹#›</a:t>
            </a:fld>
            <a:endParaRPr lang="en-US" altLang="en-US"/>
          </a:p>
        </p:txBody>
      </p:sp>
    </p:spTree>
    <p:extLst>
      <p:ext uri="{BB962C8B-B14F-4D97-AF65-F5344CB8AC3E}">
        <p14:creationId xmlns:p14="http://schemas.microsoft.com/office/powerpoint/2010/main" val="26225664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AFFD7-BF3A-4CBE-90FC-BFFA54D5C2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5A9AD6C-5E86-466C-94A9-604FEA3A356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881108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4AD294-E548-4514-916D-9321AC45625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1103816-CF98-4BB7-90AC-C028236A881F}"/>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140033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503DDC8-A8D0-4A15-94D8-E3318C82CB4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8D268C4-4624-4D04-9908-00099E05E76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96A5B08-A2C9-4B34-B548-8D4A4EA60032}"/>
              </a:ext>
            </a:extLst>
          </p:cNvPr>
          <p:cNvSpPr>
            <a:spLocks noGrp="1" noChangeArrowheads="1"/>
          </p:cNvSpPr>
          <p:nvPr>
            <p:ph type="sldNum" sz="quarter" idx="12"/>
          </p:nvPr>
        </p:nvSpPr>
        <p:spPr>
          <a:ln/>
        </p:spPr>
        <p:txBody>
          <a:bodyPr/>
          <a:lstStyle>
            <a:lvl1pPr>
              <a:defRPr/>
            </a:lvl1pPr>
          </a:lstStyle>
          <a:p>
            <a:fld id="{D5FB552A-3C45-484B-8C17-607FEA4E410C}" type="slidenum">
              <a:rPr lang="en-US" altLang="en-US"/>
              <a:pPr/>
              <a:t>‹#›</a:t>
            </a:fld>
            <a:endParaRPr lang="en-US" altLang="en-US"/>
          </a:p>
        </p:txBody>
      </p:sp>
    </p:spTree>
    <p:extLst>
      <p:ext uri="{BB962C8B-B14F-4D97-AF65-F5344CB8AC3E}">
        <p14:creationId xmlns:p14="http://schemas.microsoft.com/office/powerpoint/2010/main" val="1391121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6AA54BD-0609-41C6-B761-1FD38D5C76D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E0A82D91-DAF5-4389-8B15-F831A1274D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9628C28-72C8-4B85-9EA6-3846283BE26E}"/>
              </a:ext>
            </a:extLst>
          </p:cNvPr>
          <p:cNvSpPr>
            <a:spLocks noGrp="1" noChangeArrowheads="1"/>
          </p:cNvSpPr>
          <p:nvPr>
            <p:ph type="sldNum" sz="quarter" idx="12"/>
          </p:nvPr>
        </p:nvSpPr>
        <p:spPr>
          <a:ln/>
        </p:spPr>
        <p:txBody>
          <a:bodyPr/>
          <a:lstStyle>
            <a:lvl1pPr>
              <a:defRPr/>
            </a:lvl1pPr>
          </a:lstStyle>
          <a:p>
            <a:fld id="{FC28BE1D-9F45-466E-86F5-369C0672016F}" type="slidenum">
              <a:rPr lang="en-US" altLang="en-US"/>
              <a:pPr/>
              <a:t>‹#›</a:t>
            </a:fld>
            <a:endParaRPr lang="en-US" altLang="en-US"/>
          </a:p>
        </p:txBody>
      </p:sp>
    </p:spTree>
    <p:extLst>
      <p:ext uri="{BB962C8B-B14F-4D97-AF65-F5344CB8AC3E}">
        <p14:creationId xmlns:p14="http://schemas.microsoft.com/office/powerpoint/2010/main" val="1581405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468E76C-9C20-4D19-B568-FEB28ACD8F9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1D8C93F-29D5-45A1-9B38-CA173A1BA7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775AFADA-D38E-4202-8A39-7D8EEBC9CDCB}"/>
              </a:ext>
            </a:extLst>
          </p:cNvPr>
          <p:cNvSpPr>
            <a:spLocks noGrp="1" noChangeArrowheads="1"/>
          </p:cNvSpPr>
          <p:nvPr>
            <p:ph type="sldNum" sz="quarter" idx="12"/>
          </p:nvPr>
        </p:nvSpPr>
        <p:spPr>
          <a:ln/>
        </p:spPr>
        <p:txBody>
          <a:bodyPr/>
          <a:lstStyle>
            <a:lvl1pPr>
              <a:defRPr/>
            </a:lvl1pPr>
          </a:lstStyle>
          <a:p>
            <a:fld id="{5A152729-5A9B-47E9-8172-98EE9FC56713}" type="slidenum">
              <a:rPr lang="en-US" altLang="en-US"/>
              <a:pPr/>
              <a:t>‹#›</a:t>
            </a:fld>
            <a:endParaRPr lang="en-US" altLang="en-US"/>
          </a:p>
        </p:txBody>
      </p:sp>
    </p:spTree>
    <p:extLst>
      <p:ext uri="{BB962C8B-B14F-4D97-AF65-F5344CB8AC3E}">
        <p14:creationId xmlns:p14="http://schemas.microsoft.com/office/powerpoint/2010/main" val="1295810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FBDEC61-5449-432A-A3F1-9916919A25C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60D1568-36DC-4E97-BB89-D4B341D815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F8287BED-7776-4306-8AB7-4DA8D8BE9C7D}"/>
              </a:ext>
            </a:extLst>
          </p:cNvPr>
          <p:cNvSpPr>
            <a:spLocks noGrp="1" noChangeArrowheads="1"/>
          </p:cNvSpPr>
          <p:nvPr>
            <p:ph type="sldNum" sz="quarter" idx="12"/>
          </p:nvPr>
        </p:nvSpPr>
        <p:spPr>
          <a:ln/>
        </p:spPr>
        <p:txBody>
          <a:bodyPr/>
          <a:lstStyle>
            <a:lvl1pPr>
              <a:defRPr/>
            </a:lvl1pPr>
          </a:lstStyle>
          <a:p>
            <a:fld id="{3EB59863-7906-4742-B878-4CB58DEAE0E4}" type="slidenum">
              <a:rPr lang="en-US" altLang="en-US"/>
              <a:pPr/>
              <a:t>‹#›</a:t>
            </a:fld>
            <a:endParaRPr lang="en-US" altLang="en-US"/>
          </a:p>
        </p:txBody>
      </p:sp>
    </p:spTree>
    <p:extLst>
      <p:ext uri="{BB962C8B-B14F-4D97-AF65-F5344CB8AC3E}">
        <p14:creationId xmlns:p14="http://schemas.microsoft.com/office/powerpoint/2010/main" val="3658904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5481665-828D-4211-B7BB-A383553B04B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62382B4-1276-4452-867D-3E8022E496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59866BD-E5DE-4665-B1BA-40042790B911}"/>
              </a:ext>
            </a:extLst>
          </p:cNvPr>
          <p:cNvSpPr>
            <a:spLocks noGrp="1" noChangeArrowheads="1"/>
          </p:cNvSpPr>
          <p:nvPr>
            <p:ph type="sldNum" sz="quarter" idx="12"/>
          </p:nvPr>
        </p:nvSpPr>
        <p:spPr>
          <a:ln/>
        </p:spPr>
        <p:txBody>
          <a:bodyPr/>
          <a:lstStyle>
            <a:lvl1pPr>
              <a:defRPr/>
            </a:lvl1pPr>
          </a:lstStyle>
          <a:p>
            <a:fld id="{D5C0FAB1-0A14-4E0D-BDEB-5BA163088C97}" type="slidenum">
              <a:rPr lang="en-US" altLang="en-US"/>
              <a:pPr/>
              <a:t>‹#›</a:t>
            </a:fld>
            <a:endParaRPr lang="en-US" altLang="en-US"/>
          </a:p>
        </p:txBody>
      </p:sp>
    </p:spTree>
    <p:extLst>
      <p:ext uri="{BB962C8B-B14F-4D97-AF65-F5344CB8AC3E}">
        <p14:creationId xmlns:p14="http://schemas.microsoft.com/office/powerpoint/2010/main" val="4286383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BB93FD1-F4A4-47E3-8385-2BA594920F9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24351B7-0F92-495C-90A5-4A1C5D35BDB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FD31304-E658-4AD7-A03E-7AFE9C91E66B}"/>
              </a:ext>
            </a:extLst>
          </p:cNvPr>
          <p:cNvSpPr>
            <a:spLocks noGrp="1" noChangeArrowheads="1"/>
          </p:cNvSpPr>
          <p:nvPr>
            <p:ph type="sldNum" sz="quarter" idx="12"/>
          </p:nvPr>
        </p:nvSpPr>
        <p:spPr>
          <a:ln/>
        </p:spPr>
        <p:txBody>
          <a:bodyPr/>
          <a:lstStyle>
            <a:lvl1pPr>
              <a:defRPr/>
            </a:lvl1pPr>
          </a:lstStyle>
          <a:p>
            <a:fld id="{FC5AA1F4-6CFB-4A8C-81DD-D3668E45260C}" type="slidenum">
              <a:rPr lang="en-US" altLang="en-US"/>
              <a:pPr/>
              <a:t>‹#›</a:t>
            </a:fld>
            <a:endParaRPr lang="en-US" altLang="en-US"/>
          </a:p>
        </p:txBody>
      </p:sp>
    </p:spTree>
    <p:extLst>
      <p:ext uri="{BB962C8B-B14F-4D97-AF65-F5344CB8AC3E}">
        <p14:creationId xmlns:p14="http://schemas.microsoft.com/office/powerpoint/2010/main" val="3168336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6713145-82D4-444F-A09A-63DA659C66C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6923085-A167-4F9A-93A9-603C1ADACE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3768CFF-0DC6-4CF0-93CD-56C7CB46CA5B}"/>
              </a:ext>
            </a:extLst>
          </p:cNvPr>
          <p:cNvSpPr>
            <a:spLocks noGrp="1" noChangeArrowheads="1"/>
          </p:cNvSpPr>
          <p:nvPr>
            <p:ph type="sldNum" sz="quarter" idx="12"/>
          </p:nvPr>
        </p:nvSpPr>
        <p:spPr>
          <a:ln/>
        </p:spPr>
        <p:txBody>
          <a:bodyPr/>
          <a:lstStyle>
            <a:lvl1pPr>
              <a:defRPr/>
            </a:lvl1pPr>
          </a:lstStyle>
          <a:p>
            <a:fld id="{1527FB1D-861C-4D4A-B5B0-A9CDC87D5A18}" type="slidenum">
              <a:rPr lang="en-US" altLang="en-US"/>
              <a:pPr/>
              <a:t>‹#›</a:t>
            </a:fld>
            <a:endParaRPr lang="en-US" altLang="en-US"/>
          </a:p>
        </p:txBody>
      </p:sp>
    </p:spTree>
    <p:extLst>
      <p:ext uri="{BB962C8B-B14F-4D97-AF65-F5344CB8AC3E}">
        <p14:creationId xmlns:p14="http://schemas.microsoft.com/office/powerpoint/2010/main" val="3726605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BEAF7AB-47AA-4554-B420-E46271113F53}"/>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C8586AC6-E931-4DC1-9748-BB9E0DC5086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D888F2B3-8952-4BC5-BEEA-B6F1FB873B26}"/>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0C18AE7-9C7D-4930-8BF1-4EB90514D7E3}"/>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63FF3529-1E1B-4670-8EB7-49ECDF7CE86C}"/>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F3A07687-C51E-46BD-824C-A164FEF252A7}"/>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B2B9AE45-B7E4-404C-AF36-AB591388F195}"/>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451DC32A-1289-4621-A021-61087439CD17}" type="slidenum">
              <a:rPr lang="en-US" altLang="en-US"/>
              <a:pPr/>
              <a:t>‹#›</a:t>
            </a:fld>
            <a:endParaRPr lang="en-US" altLang="en-US"/>
          </a:p>
        </p:txBody>
      </p:sp>
      <p:sp>
        <p:nvSpPr>
          <p:cNvPr id="20489" name="Freeform 9">
            <a:extLst>
              <a:ext uri="{FF2B5EF4-FFF2-40B4-BE49-F238E27FC236}">
                <a16:creationId xmlns:a16="http://schemas.microsoft.com/office/drawing/2014/main" id="{83DC7AB1-443B-420C-BC5B-574D1612B1F5}"/>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59D34B11-CA34-4D06-A16F-589264671CCD}"/>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40" r:id="rId1"/>
    <p:sldLayoutId id="2147484139" r:id="rId2"/>
    <p:sldLayoutId id="2147484138" r:id="rId3"/>
    <p:sldLayoutId id="2147484137" r:id="rId4"/>
    <p:sldLayoutId id="2147484136" r:id="rId5"/>
    <p:sldLayoutId id="2147484135" r:id="rId6"/>
    <p:sldLayoutId id="2147484134" r:id="rId7"/>
    <p:sldLayoutId id="2147484133" r:id="rId8"/>
    <p:sldLayoutId id="2147484132" r:id="rId9"/>
    <p:sldLayoutId id="214748413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10E0FDC2-20C9-43E4-81BE-FE9EC0CA90F6}"/>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2ADF00C-AEE8-4D21-A904-E7EBC05F932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495B59DF-10E0-479A-8027-86C184AF49C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1749" name="Picture 3" descr="MHE-red-RGB-email-logo.png">
            <a:extLst>
              <a:ext uri="{FF2B5EF4-FFF2-40B4-BE49-F238E27FC236}">
                <a16:creationId xmlns:a16="http://schemas.microsoft.com/office/drawing/2014/main" id="{91C064C3-F976-446E-8A31-6103E7F6915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6B476159-E015-4C4A-BDF0-D00556897EA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24877DC-31EB-4712-998C-40B09264F97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4A47840B-2B75-4038-8408-54955CFD082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37B62CF6-C55F-4321-9DA2-D4A8DA25AF90}"/>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CA9BF44C-D3D8-49F4-B2E4-CF441C8FDDD0}"/>
              </a:ext>
            </a:extLst>
          </p:cNvPr>
          <p:cNvSpPr txBox="1">
            <a:spLocks noChangeArrowheads="1"/>
          </p:cNvSpPr>
          <p:nvPr/>
        </p:nvSpPr>
        <p:spPr bwMode="auto">
          <a:xfrm>
            <a:off x="152400" y="6527800"/>
            <a:ext cx="89154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E49FA509-CC4B-43A1-B087-16E7F876137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08E335D6-65D6-42D6-90F0-C8049DFC437D}"/>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Transport</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A617998-791B-4C53-9758-78624BABD82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24745166-103C-4D5C-B8B1-A70854DD91E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pressure flow hypothesis for the transport of sugars.</a:t>
            </a:r>
          </a:p>
          <a:p>
            <a:pPr>
              <a:buFont typeface="Courier New" panose="02070309020205020404" pitchFamily="49" charset="0"/>
              <a:buChar char="o"/>
            </a:pPr>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D52AB13-0016-4CD9-89A4-3AD50AAFC74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C19CDAA3-93AE-4CE8-AE62-53EFF8C2D0A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guard cells open?</a:t>
            </a:r>
          </a:p>
          <a:p>
            <a:pPr>
              <a:buFont typeface="Courier New" panose="02070309020205020404" pitchFamily="49" charset="0"/>
              <a:buChar char="o"/>
            </a:pPr>
            <a:endParaRPr lang="en-US"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FB70F5B-ADDB-4870-BAEC-17FA73CF082F}"/>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074FF42C-CB4E-4A61-B23C-7C1F50CBBDB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do plants drop their leaves?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AC1E9D1-1A7A-4416-AC9A-1247CB21D1F4}"/>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83F0DEC9-6EFE-4897-B88F-2E086805EFC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some plant adaptations to tolerate drought conditions?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B271B9D-2633-4849-8A16-AA0784DD06F3}"/>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ED49FB5B-C3F4-4138-9589-2EF8914D4E14}"/>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5B88111-ED93-44D1-8F35-8A38FC827AAF}"/>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621C201B-AF81-4F47-B9FD-346842FD3CF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A894DA4-C08B-4CC2-9F80-194C9A3DD679}"/>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6B14A3F4-B4C6-41C7-917B-268ABA4BD54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trachids and vessel elements.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6B033C1-1A3F-4474-885A-3678AB871C58}"/>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3B192CAC-9231-4B7F-814A-1709B611328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function of the Casparian strip?</a:t>
            </a:r>
          </a:p>
          <a:p>
            <a:pPr>
              <a:buFont typeface="Courier New" panose="02070309020205020404" pitchFamily="49" charset="0"/>
              <a:buChar char="o"/>
            </a:pP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B37228F-6C88-4E71-A7E7-20161474993D}"/>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80D915EA-B05E-4DE0-858D-C7D76E85759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apoplastic transport and where is it observed?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01D0E4CF-6511-4968-9D4B-B4D9CC01D315}"/>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292ECADF-5B9B-4681-B29F-5BC49845142F}"/>
              </a:ext>
            </a:extLst>
          </p:cNvPr>
          <p:cNvSpPr>
            <a:spLocks noGrp="1"/>
          </p:cNvSpPr>
          <p:nvPr>
            <p:ph sz="half" idx="1"/>
          </p:nvPr>
        </p:nvSpPr>
        <p:spPr>
          <a:xfrm>
            <a:off x="762000" y="1905000"/>
            <a:ext cx="7280275" cy="4114800"/>
          </a:xfrm>
        </p:spPr>
        <p:txBody>
          <a:bodyPr/>
          <a:lstStyle/>
          <a:p>
            <a:pPr>
              <a:buFont typeface="Courier New" panose="02070309020205020404" pitchFamily="49" charset="0"/>
              <a:buChar char="o"/>
            </a:pPr>
            <a:r>
              <a:rPr lang="en-US" altLang="en-US" sz="2400"/>
              <a:t>What is guttation and what is producing it?</a:t>
            </a:r>
          </a:p>
          <a:p>
            <a:pPr>
              <a:buFont typeface="Courier New" panose="02070309020205020404" pitchFamily="49" charset="0"/>
              <a:buChar char="o"/>
            </a:pPr>
            <a:endParaRPr lang="en-US" altLang="en-US" sz="2400"/>
          </a:p>
          <a:p>
            <a:pPr>
              <a:buFont typeface="Courier New" panose="02070309020205020404" pitchFamily="49" charset="0"/>
              <a:buChar char="o"/>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743335B-E991-4C10-AA0A-7BACD5B3D5E1}"/>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507F79E-5ED2-42AA-B95C-E961408176A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has happened if a vessel element is embolized? How does this affect the plant?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BBA0D7E-AE71-4323-9DD6-6E7707B7A27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FDBD0BE-546F-4EEA-A6EB-435FAE17766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happens when cavitation occurs in tracheids? How does this affect the plant?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7"/>
  <p:tag name="MMPROD_UIDATA" val="&lt;database version=&quot;7.0&quot;&gt;&lt;object type=&quot;1&quot; unique_id=&quot;10001&quot;&gt;&lt;object type=&quot;2&quot; unique_id=&quot;11528&quot;&gt;&lt;object type=&quot;3&quot; unique_id=&quot;11529&quot;&gt;&lt;property id=&quot;20148&quot; value=&quot;5&quot;/&gt;&lt;property id=&quot;20300&quot; value=&quot;Slide 1&quot;/&gt;&lt;property id=&quot;20307&quot; value=&quot;317&quot;/&gt;&lt;/object&gt;&lt;object type=&quot;3&quot; unique_id=&quot;11530&quot;&gt;&lt;property id=&quot;20148&quot; value=&quot;5&quot;/&gt;&lt;property id=&quot;20300&quot; value=&quot;Slide 2 - &amp;quot;Minute Paper Goal&amp;quot;&quot;/&gt;&lt;property id=&quot;20307&quot; value=&quot;334&quot;/&gt;&lt;/object&gt;&lt;object type=&quot;3&quot; unique_id=&quot;11531&quot;&gt;&lt;property id=&quot;20148&quot; value=&quot;5&quot;/&gt;&lt;property id=&quot;20300&quot; value=&quot;Slide 3 - &amp;quot;Assessment&amp;quot;&quot;/&gt;&lt;property id=&quot;20307&quot; value=&quot;336&quot;/&gt;&lt;/object&gt;&lt;object type=&quot;3&quot; unique_id=&quot;11532&quot;&gt;&lt;property id=&quot;20148&quot; value=&quot;5&quot;/&gt;&lt;property id=&quot;20300&quot; value=&quot;Slide 4 - &amp;quot;1-minute paper topics&amp;quot;&quot;/&gt;&lt;property id=&quot;20307&quot; value=&quot;343&quot;/&gt;&lt;/object&gt;&lt;object type=&quot;3&quot; unique_id=&quot;11533&quot;&gt;&lt;property id=&quot;20148&quot; value=&quot;5&quot;/&gt;&lt;property id=&quot;20300&quot; value=&quot;Slide 5 - &amp;quot;1-minute paper topics&amp;quot;&quot;/&gt;&lt;property id=&quot;20307&quot; value=&quot;344&quot;/&gt;&lt;/object&gt;&lt;object type=&quot;3&quot; unique_id=&quot;11534&quot;&gt;&lt;property id=&quot;20148&quot; value=&quot;5&quot;/&gt;&lt;property id=&quot;20300&quot; value=&quot;Slide 6 - &amp;quot;1-minute paper topics&amp;quot;&quot;/&gt;&lt;property id=&quot;20307&quot; value=&quot;345&quot;/&gt;&lt;/object&gt;&lt;object type=&quot;3&quot; unique_id=&quot;11535&quot;&gt;&lt;property id=&quot;20148&quot; value=&quot;5&quot;/&gt;&lt;property id=&quot;20300&quot; value=&quot;Slide 7 - &amp;quot;1-minute paper topics&amp;quot;&quot;/&gt;&lt;property id=&quot;20307&quot; value=&quot;346&quot;/&gt;&lt;/object&gt;&lt;object type=&quot;3&quot; unique_id=&quot;11536&quot;&gt;&lt;property id=&quot;20148&quot; value=&quot;5&quot;/&gt;&lt;property id=&quot;20300&quot; value=&quot;Slide 8 - &amp;quot;1-minute paper topics&amp;quot;&quot;/&gt;&lt;property id=&quot;20307&quot; value=&quot;347&quot;/&gt;&lt;/object&gt;&lt;object type=&quot;3&quot; unique_id=&quot;11537&quot;&gt;&lt;property id=&quot;20148&quot; value=&quot;5&quot;/&gt;&lt;property id=&quot;20300&quot; value=&quot;Slide 9 - &amp;quot;1-minute paper topics&amp;quot;&quot;/&gt;&lt;property id=&quot;20307&quot; value=&quot;348&quot;/&gt;&lt;/object&gt;&lt;object type=&quot;3&quot; unique_id=&quot;11538&quot;&gt;&lt;property id=&quot;20148&quot; value=&quot;5&quot;/&gt;&lt;property id=&quot;20300&quot; value=&quot;Slide 10 - &amp;quot;1-minute paper topics&amp;quot;&quot;/&gt;&lt;property id=&quot;20307&quot; value=&quot;349&quot;/&gt;&lt;/object&gt;&lt;object type=&quot;3&quot; unique_id=&quot;11539&quot;&gt;&lt;property id=&quot;20148&quot; value=&quot;5&quot;/&gt;&lt;property id=&quot;20300&quot; value=&quot;Slide 11 - &amp;quot;1-minute paper topics&amp;quot;&quot;/&gt;&lt;property id=&quot;20307&quot; value=&quot;350&quot;/&gt;&lt;/object&gt;&lt;/object&gt;&lt;object type=&quot;8&quot; unique_id=&quot;11552&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2626</TotalTime>
  <Words>168</Words>
  <Application>Microsoft Office PowerPoint</Application>
  <PresentationFormat>On-screen Show (4:3)</PresentationFormat>
  <Paragraphs>34</Paragraphs>
  <Slides>13</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272</cp:revision>
  <dcterms:created xsi:type="dcterms:W3CDTF">2005-04-19T02:46:41Z</dcterms:created>
  <dcterms:modified xsi:type="dcterms:W3CDTF">2019-04-24T20:46:07Z</dcterms:modified>
</cp:coreProperties>
</file>