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42" r:id="rId2"/>
  </p:sldMasterIdLst>
  <p:notesMasterIdLst>
    <p:notesMasterId r:id="rId21"/>
  </p:notesMasterIdLst>
  <p:sldIdLst>
    <p:sldId id="317" r:id="rId3"/>
    <p:sldId id="334" r:id="rId4"/>
    <p:sldId id="336" r:id="rId5"/>
    <p:sldId id="343" r:id="rId6"/>
    <p:sldId id="344" r:id="rId7"/>
    <p:sldId id="345" r:id="rId8"/>
    <p:sldId id="346" r:id="rId9"/>
    <p:sldId id="347" r:id="rId10"/>
    <p:sldId id="348" r:id="rId11"/>
    <p:sldId id="349" r:id="rId12"/>
    <p:sldId id="350" r:id="rId13"/>
    <p:sldId id="322" r:id="rId14"/>
    <p:sldId id="321" r:id="rId15"/>
    <p:sldId id="320" r:id="rId16"/>
    <p:sldId id="337" r:id="rId17"/>
    <p:sldId id="328" r:id="rId18"/>
    <p:sldId id="338" r:id="rId19"/>
    <p:sldId id="339" r:id="rId20"/>
  </p:sldIdLst>
  <p:sldSz cx="9144000" cy="6858000" type="screen4x3"/>
  <p:notesSz cx="6858000" cy="9144000"/>
  <p:custDataLst>
    <p:tags r:id="rId2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B25B698F-1FD8-4F47-A705-C1C3EF1F2B6C}"/>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0C6D5E57-FE92-4DDB-B600-43392455A34F}"/>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3FAAAE51-D8DD-4775-AA19-67DC9702788D}"/>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FB5938EE-860E-4ABF-A9DA-1FC36CEDA36F}"/>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B9364F9-F640-42FD-8FD1-F5EE91C3E28C}"/>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E5A8C215-071D-4523-832E-169E3493FFA6}"/>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D0CF43DC-DAE0-47C3-9C9F-0D2A867CD74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484BB33E-F83C-4D7C-BA4E-A4E1D848AB0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BDFC298-615F-49DF-9A08-F35293920A27}" type="slidenum">
              <a:rPr lang="en-US" altLang="en-US" sz="1200"/>
              <a:pPr/>
              <a:t>1</a:t>
            </a:fld>
            <a:endParaRPr lang="en-US" altLang="en-US" sz="1200"/>
          </a:p>
        </p:txBody>
      </p:sp>
      <p:sp>
        <p:nvSpPr>
          <p:cNvPr id="15363" name="Rectangle 2">
            <a:extLst>
              <a:ext uri="{FF2B5EF4-FFF2-40B4-BE49-F238E27FC236}">
                <a16:creationId xmlns:a16="http://schemas.microsoft.com/office/drawing/2014/main" id="{18CCC562-81AA-4053-A57D-461C363A623A}"/>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53F39912-E350-456A-A03C-E3E1AA7BB7B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7B3C6594-C205-4ABD-A321-9BE0BAD0EF80}"/>
              </a:ext>
            </a:extLst>
          </p:cNvPr>
          <p:cNvSpPr>
            <a:spLocks noGrp="1" noRot="1" noChangeAspect="1" noTextEdit="1"/>
          </p:cNvSpPr>
          <p:nvPr>
            <p:ph type="sldImg"/>
          </p:nvPr>
        </p:nvSpPr>
        <p:spPr>
          <a:ln/>
        </p:spPr>
      </p:sp>
      <p:sp>
        <p:nvSpPr>
          <p:cNvPr id="16387" name="Notes Placeholder 2">
            <a:extLst>
              <a:ext uri="{FF2B5EF4-FFF2-40B4-BE49-F238E27FC236}">
                <a16:creationId xmlns:a16="http://schemas.microsoft.com/office/drawing/2014/main" id="{D39534D7-F700-45AF-9499-25076691484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388" name="Slide Number Placeholder 3">
            <a:extLst>
              <a:ext uri="{FF2B5EF4-FFF2-40B4-BE49-F238E27FC236}">
                <a16:creationId xmlns:a16="http://schemas.microsoft.com/office/drawing/2014/main" id="{7BDF5038-F766-4A8C-A1E6-EE3BDE63950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8029A8C-7B6A-4044-8A3B-1A09441D2796}" type="slidenum">
              <a:rPr lang="en-US" altLang="en-US" sz="1200"/>
              <a:pPr/>
              <a:t>10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A1267492-C874-4727-ADCC-0367322D2C16}"/>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2200B894-D62F-4997-AF26-0708812FD8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0CAAEE6C-A742-4A7E-B577-821440CB9C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D9AE3A0-583E-460B-A659-7CBF0168DEB2}" type="slidenum">
              <a:rPr lang="en-US" altLang="en-US" sz="1200"/>
              <a:pPr/>
              <a:t>11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98AB1CD-4E56-4576-A910-1CF2A8316E3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F03AD1E-D7B7-4CB0-BC02-5D9CCD767A3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08474A7-876E-42BB-A361-338EBFD917E2}"/>
              </a:ext>
            </a:extLst>
          </p:cNvPr>
          <p:cNvSpPr>
            <a:spLocks noGrp="1" noChangeArrowheads="1"/>
          </p:cNvSpPr>
          <p:nvPr>
            <p:ph type="sldNum" sz="quarter" idx="12"/>
          </p:nvPr>
        </p:nvSpPr>
        <p:spPr>
          <a:ln/>
        </p:spPr>
        <p:txBody>
          <a:bodyPr/>
          <a:lstStyle>
            <a:lvl1pPr>
              <a:defRPr/>
            </a:lvl1pPr>
          </a:lstStyle>
          <a:p>
            <a:fld id="{F9E07F7B-643C-48F9-B1D1-D7E878FDB69D}" type="slidenum">
              <a:rPr lang="en-US" altLang="en-US"/>
              <a:pPr/>
              <a:t>‹#›</a:t>
            </a:fld>
            <a:endParaRPr lang="en-US" altLang="en-US"/>
          </a:p>
        </p:txBody>
      </p:sp>
    </p:spTree>
    <p:extLst>
      <p:ext uri="{BB962C8B-B14F-4D97-AF65-F5344CB8AC3E}">
        <p14:creationId xmlns:p14="http://schemas.microsoft.com/office/powerpoint/2010/main" val="4250348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B2B21A0-6E78-4204-AFC3-F6FCED965CE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DA6519D-3179-46DC-A85B-38CA44A54F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EC46C16-DB7D-4930-9EB6-A98453C7F9CA}"/>
              </a:ext>
            </a:extLst>
          </p:cNvPr>
          <p:cNvSpPr>
            <a:spLocks noGrp="1" noChangeArrowheads="1"/>
          </p:cNvSpPr>
          <p:nvPr>
            <p:ph type="sldNum" sz="quarter" idx="12"/>
          </p:nvPr>
        </p:nvSpPr>
        <p:spPr>
          <a:ln/>
        </p:spPr>
        <p:txBody>
          <a:bodyPr/>
          <a:lstStyle>
            <a:lvl1pPr>
              <a:defRPr/>
            </a:lvl1pPr>
          </a:lstStyle>
          <a:p>
            <a:fld id="{D511B059-B9C9-4F01-9913-2E529553C7AE}" type="slidenum">
              <a:rPr lang="en-US" altLang="en-US"/>
              <a:pPr/>
              <a:t>‹#›</a:t>
            </a:fld>
            <a:endParaRPr lang="en-US" altLang="en-US"/>
          </a:p>
        </p:txBody>
      </p:sp>
    </p:spTree>
    <p:extLst>
      <p:ext uri="{BB962C8B-B14F-4D97-AF65-F5344CB8AC3E}">
        <p14:creationId xmlns:p14="http://schemas.microsoft.com/office/powerpoint/2010/main" val="2954986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0CB28-49FB-46EC-A5ED-992EA0C8589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E0C8DB-C183-43B4-BF2A-300697A6DCB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0057075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FC00F-397F-4CC8-BBD1-55837DB86E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D3494D-7FD9-407C-92F1-CA91BCA0EDD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590462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6FA32-B051-4302-B067-1395FCD6EF9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8420B6-0D16-47BA-8CEA-DEC5E30E49D1}"/>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69672114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4EA90-289D-4A7D-AD9E-8D47ADAB93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8C32C5-39C4-4B98-A449-8AC5F28F4860}"/>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FAB037-8E04-42F7-BB93-EE5DC31A55ED}"/>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169544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B34F7-86E3-480A-AF07-6D7E2D5A8EE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A5E833D-F464-4031-925D-76E7CA12A86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78BDF7E-7C0A-4EE7-B6CE-AD3484AA7E23}"/>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3AFBE9-00A6-40A5-96E6-D2E82917263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27791E8-9347-413A-A9A0-4DE2C932BA27}"/>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122302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4DBAD-7618-4F9A-BC20-D48AC5FC89E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4556205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05064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4E644-CEEB-4ED1-A4D6-49ADD264A8D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D6019B-0083-40B3-81DF-60847CAC89E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ADAEDC-58F9-4C03-8079-FEDBB815074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9734609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64F1-EB42-49AC-893C-3EE6B7F4978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91C7631-DF28-4504-96D2-0B68E421BD9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8D24D7-ABD7-43EE-8816-3A744D38E76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92522996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DAB0905-21E2-4FFA-AE52-018503EE18D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88EFC6B-EA07-4F3C-A295-F592BD267AA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DA5635F-4288-4E3C-ACB4-A7529E73B651}"/>
              </a:ext>
            </a:extLst>
          </p:cNvPr>
          <p:cNvSpPr>
            <a:spLocks noGrp="1" noChangeArrowheads="1"/>
          </p:cNvSpPr>
          <p:nvPr>
            <p:ph type="sldNum" sz="quarter" idx="12"/>
          </p:nvPr>
        </p:nvSpPr>
        <p:spPr>
          <a:ln/>
        </p:spPr>
        <p:txBody>
          <a:bodyPr/>
          <a:lstStyle>
            <a:lvl1pPr>
              <a:defRPr/>
            </a:lvl1pPr>
          </a:lstStyle>
          <a:p>
            <a:fld id="{5EC04F3C-E62E-41BD-A6C2-F27790DA798B}" type="slidenum">
              <a:rPr lang="en-US" altLang="en-US"/>
              <a:pPr/>
              <a:t>‹#›</a:t>
            </a:fld>
            <a:endParaRPr lang="en-US" altLang="en-US"/>
          </a:p>
        </p:txBody>
      </p:sp>
    </p:spTree>
    <p:extLst>
      <p:ext uri="{BB962C8B-B14F-4D97-AF65-F5344CB8AC3E}">
        <p14:creationId xmlns:p14="http://schemas.microsoft.com/office/powerpoint/2010/main" val="6641478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49CFB-6CDC-40C0-94C2-D8B74370C8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8BA0E4-05A3-4B23-87CE-EA7C957A21B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152224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36EDEC-FEA8-4FC4-B347-77A6729C1F1B}"/>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351A44-B43C-42DB-868C-1A048298945A}"/>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594796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2DAFF9E9-9DE1-439B-A7EC-A2138194048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C33F32A1-CD61-4907-9FA4-6C87D49915F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1C8FFE6-2816-4D9C-B554-B6644775E3DB}"/>
              </a:ext>
            </a:extLst>
          </p:cNvPr>
          <p:cNvSpPr>
            <a:spLocks noGrp="1" noChangeArrowheads="1"/>
          </p:cNvSpPr>
          <p:nvPr>
            <p:ph type="sldNum" sz="quarter" idx="12"/>
          </p:nvPr>
        </p:nvSpPr>
        <p:spPr>
          <a:ln/>
        </p:spPr>
        <p:txBody>
          <a:bodyPr/>
          <a:lstStyle>
            <a:lvl1pPr>
              <a:defRPr/>
            </a:lvl1pPr>
          </a:lstStyle>
          <a:p>
            <a:fld id="{3B775855-0CC4-4A20-9005-00A5807E405F}" type="slidenum">
              <a:rPr lang="en-US" altLang="en-US"/>
              <a:pPr/>
              <a:t>‹#›</a:t>
            </a:fld>
            <a:endParaRPr lang="en-US" altLang="en-US"/>
          </a:p>
        </p:txBody>
      </p:sp>
    </p:spTree>
    <p:extLst>
      <p:ext uri="{BB962C8B-B14F-4D97-AF65-F5344CB8AC3E}">
        <p14:creationId xmlns:p14="http://schemas.microsoft.com/office/powerpoint/2010/main" val="2719444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12555FA-CFDD-4B7B-BBC0-279985EC116B}"/>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890D1F52-84A1-4CDA-BA36-1B205E83B90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A9826F6-D8BB-4555-B522-C947EB251342}"/>
              </a:ext>
            </a:extLst>
          </p:cNvPr>
          <p:cNvSpPr>
            <a:spLocks noGrp="1" noChangeArrowheads="1"/>
          </p:cNvSpPr>
          <p:nvPr>
            <p:ph type="sldNum" sz="quarter" idx="12"/>
          </p:nvPr>
        </p:nvSpPr>
        <p:spPr>
          <a:ln/>
        </p:spPr>
        <p:txBody>
          <a:bodyPr/>
          <a:lstStyle>
            <a:lvl1pPr>
              <a:defRPr/>
            </a:lvl1pPr>
          </a:lstStyle>
          <a:p>
            <a:fld id="{DC0F0323-C2D9-4CE8-ABFD-96E5E3D27DD4}" type="slidenum">
              <a:rPr lang="en-US" altLang="en-US"/>
              <a:pPr/>
              <a:t>‹#›</a:t>
            </a:fld>
            <a:endParaRPr lang="en-US" altLang="en-US"/>
          </a:p>
        </p:txBody>
      </p:sp>
    </p:spTree>
    <p:extLst>
      <p:ext uri="{BB962C8B-B14F-4D97-AF65-F5344CB8AC3E}">
        <p14:creationId xmlns:p14="http://schemas.microsoft.com/office/powerpoint/2010/main" val="1315314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78CF20C-C22C-45E8-82F4-06E759AC67C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CA1A8AFD-D726-46D1-9B48-5A31F8887C9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80420408-A586-4A1B-AB29-20BD6C81196C}"/>
              </a:ext>
            </a:extLst>
          </p:cNvPr>
          <p:cNvSpPr>
            <a:spLocks noGrp="1" noChangeArrowheads="1"/>
          </p:cNvSpPr>
          <p:nvPr>
            <p:ph type="sldNum" sz="quarter" idx="12"/>
          </p:nvPr>
        </p:nvSpPr>
        <p:spPr>
          <a:ln/>
        </p:spPr>
        <p:txBody>
          <a:bodyPr/>
          <a:lstStyle>
            <a:lvl1pPr>
              <a:defRPr/>
            </a:lvl1pPr>
          </a:lstStyle>
          <a:p>
            <a:fld id="{E242332D-C1C8-4813-AA6F-CDDEA2D5361B}" type="slidenum">
              <a:rPr lang="en-US" altLang="en-US"/>
              <a:pPr/>
              <a:t>‹#›</a:t>
            </a:fld>
            <a:endParaRPr lang="en-US" altLang="en-US"/>
          </a:p>
        </p:txBody>
      </p:sp>
    </p:spTree>
    <p:extLst>
      <p:ext uri="{BB962C8B-B14F-4D97-AF65-F5344CB8AC3E}">
        <p14:creationId xmlns:p14="http://schemas.microsoft.com/office/powerpoint/2010/main" val="3238835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9DA91C1-C001-4770-BD5A-758B58126EC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2F4F0D77-864C-4EF9-A1AF-9D43463696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E4D132A9-1CCC-49C2-933B-6E5D11FD934E}"/>
              </a:ext>
            </a:extLst>
          </p:cNvPr>
          <p:cNvSpPr>
            <a:spLocks noGrp="1" noChangeArrowheads="1"/>
          </p:cNvSpPr>
          <p:nvPr>
            <p:ph type="sldNum" sz="quarter" idx="12"/>
          </p:nvPr>
        </p:nvSpPr>
        <p:spPr>
          <a:ln/>
        </p:spPr>
        <p:txBody>
          <a:bodyPr/>
          <a:lstStyle>
            <a:lvl1pPr>
              <a:defRPr/>
            </a:lvl1pPr>
          </a:lstStyle>
          <a:p>
            <a:fld id="{78087690-6F15-4BCB-9A45-76C1BE4FEBFB}" type="slidenum">
              <a:rPr lang="en-US" altLang="en-US"/>
              <a:pPr/>
              <a:t>‹#›</a:t>
            </a:fld>
            <a:endParaRPr lang="en-US" altLang="en-US"/>
          </a:p>
        </p:txBody>
      </p:sp>
    </p:spTree>
    <p:extLst>
      <p:ext uri="{BB962C8B-B14F-4D97-AF65-F5344CB8AC3E}">
        <p14:creationId xmlns:p14="http://schemas.microsoft.com/office/powerpoint/2010/main" val="79927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63D438A-8CB5-4BB3-96BE-18B909DF421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84DEE61-54C6-440C-AE9E-B5B920B8426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6BCDE72-9560-4032-AD07-42110A56D153}"/>
              </a:ext>
            </a:extLst>
          </p:cNvPr>
          <p:cNvSpPr>
            <a:spLocks noGrp="1" noChangeArrowheads="1"/>
          </p:cNvSpPr>
          <p:nvPr>
            <p:ph type="sldNum" sz="quarter" idx="12"/>
          </p:nvPr>
        </p:nvSpPr>
        <p:spPr>
          <a:ln/>
        </p:spPr>
        <p:txBody>
          <a:bodyPr/>
          <a:lstStyle>
            <a:lvl1pPr>
              <a:defRPr/>
            </a:lvl1pPr>
          </a:lstStyle>
          <a:p>
            <a:fld id="{EFD08A3A-6C2A-47AF-97BC-6D60A68E61AA}" type="slidenum">
              <a:rPr lang="en-US" altLang="en-US"/>
              <a:pPr/>
              <a:t>‹#›</a:t>
            </a:fld>
            <a:endParaRPr lang="en-US" altLang="en-US"/>
          </a:p>
        </p:txBody>
      </p:sp>
    </p:spTree>
    <p:extLst>
      <p:ext uri="{BB962C8B-B14F-4D97-AF65-F5344CB8AC3E}">
        <p14:creationId xmlns:p14="http://schemas.microsoft.com/office/powerpoint/2010/main" val="988122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38A75581-4739-49CF-BDBF-F1D1A3A441A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7E80C67-CFEE-47AE-A2AF-603019451D0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F77A33D-DDE0-43ED-9974-C565F57D389C}"/>
              </a:ext>
            </a:extLst>
          </p:cNvPr>
          <p:cNvSpPr>
            <a:spLocks noGrp="1" noChangeArrowheads="1"/>
          </p:cNvSpPr>
          <p:nvPr>
            <p:ph type="sldNum" sz="quarter" idx="12"/>
          </p:nvPr>
        </p:nvSpPr>
        <p:spPr>
          <a:ln/>
        </p:spPr>
        <p:txBody>
          <a:bodyPr/>
          <a:lstStyle>
            <a:lvl1pPr>
              <a:defRPr/>
            </a:lvl1pPr>
          </a:lstStyle>
          <a:p>
            <a:fld id="{679723FF-22F0-4C31-B0E4-67951E5BE24E}" type="slidenum">
              <a:rPr lang="en-US" altLang="en-US"/>
              <a:pPr/>
              <a:t>‹#›</a:t>
            </a:fld>
            <a:endParaRPr lang="en-US" altLang="en-US"/>
          </a:p>
        </p:txBody>
      </p:sp>
    </p:spTree>
    <p:extLst>
      <p:ext uri="{BB962C8B-B14F-4D97-AF65-F5344CB8AC3E}">
        <p14:creationId xmlns:p14="http://schemas.microsoft.com/office/powerpoint/2010/main" val="1975165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D7B140D-A56C-4B77-BE3E-F34360AB484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46034F8-9B40-45BA-8C6E-8489E414929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2374D8A-0C69-4472-A698-D973D59F16E2}"/>
              </a:ext>
            </a:extLst>
          </p:cNvPr>
          <p:cNvSpPr>
            <a:spLocks noGrp="1" noChangeArrowheads="1"/>
          </p:cNvSpPr>
          <p:nvPr>
            <p:ph type="sldNum" sz="quarter" idx="12"/>
          </p:nvPr>
        </p:nvSpPr>
        <p:spPr>
          <a:ln/>
        </p:spPr>
        <p:txBody>
          <a:bodyPr/>
          <a:lstStyle>
            <a:lvl1pPr>
              <a:defRPr/>
            </a:lvl1pPr>
          </a:lstStyle>
          <a:p>
            <a:fld id="{4E2D7F19-7583-4E2D-B189-D18AA5D41C26}" type="slidenum">
              <a:rPr lang="en-US" altLang="en-US"/>
              <a:pPr/>
              <a:t>‹#›</a:t>
            </a:fld>
            <a:endParaRPr lang="en-US" altLang="en-US"/>
          </a:p>
        </p:txBody>
      </p:sp>
    </p:spTree>
    <p:extLst>
      <p:ext uri="{BB962C8B-B14F-4D97-AF65-F5344CB8AC3E}">
        <p14:creationId xmlns:p14="http://schemas.microsoft.com/office/powerpoint/2010/main" val="693023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D3C2DA5-D00E-4A22-81BF-AA3DAFC6762B}"/>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36C3D1D6-9E46-4520-A9B2-BC5C177BA42B}"/>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D0D58516-D823-41B1-B7DC-3810B330A49D}"/>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F2A6C047-0181-47A1-8C17-5C1A35F00713}"/>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D669FCF3-C288-4904-BCF3-606B714AA354}"/>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1349661C-04A9-4137-AFE2-F8F4EF7F26C1}"/>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D4E48CAA-9FBD-4B4C-B48F-F6893E4629DB}"/>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7F47ED9A-F6CE-4107-953E-21D4BA00E9A7}" type="slidenum">
              <a:rPr lang="en-US" altLang="en-US"/>
              <a:pPr/>
              <a:t>‹#›</a:t>
            </a:fld>
            <a:endParaRPr lang="en-US" altLang="en-US"/>
          </a:p>
        </p:txBody>
      </p:sp>
      <p:sp>
        <p:nvSpPr>
          <p:cNvPr id="20489" name="Freeform 9">
            <a:extLst>
              <a:ext uri="{FF2B5EF4-FFF2-40B4-BE49-F238E27FC236}">
                <a16:creationId xmlns:a16="http://schemas.microsoft.com/office/drawing/2014/main" id="{C56C1ACD-90C7-4B35-ADDA-02ED8A09B205}"/>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13DA3453-22B9-486A-A1A1-6136F90A11DE}"/>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52" r:id="rId1"/>
    <p:sldLayoutId id="2147484151" r:id="rId2"/>
    <p:sldLayoutId id="2147484150" r:id="rId3"/>
    <p:sldLayoutId id="2147484149" r:id="rId4"/>
    <p:sldLayoutId id="2147484148" r:id="rId5"/>
    <p:sldLayoutId id="2147484147" r:id="rId6"/>
    <p:sldLayoutId id="2147484146" r:id="rId7"/>
    <p:sldLayoutId id="2147484145" r:id="rId8"/>
    <p:sldLayoutId id="2147484144" r:id="rId9"/>
    <p:sldLayoutId id="2147484143"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0DD7C3CE-2D68-4F7B-AEC6-745DC7E3C69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C1E0A99C-3085-43D2-9503-103485E5AC5F}"/>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BB6DD17D-9EB9-4BC6-805F-DB60E9AB1FC6}"/>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1749" name="Picture 3" descr="MHE-red-RGB-email-logo.png">
            <a:extLst>
              <a:ext uri="{FF2B5EF4-FFF2-40B4-BE49-F238E27FC236}">
                <a16:creationId xmlns:a16="http://schemas.microsoft.com/office/drawing/2014/main" id="{15186128-890C-4EAD-A824-910476C3A924}"/>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3642F353-3B66-492F-9CF9-40B8EAEAEC87}"/>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AD5B4390-8CF2-436C-8AA4-CDBF97E3168C}"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62ACD03-190A-47DD-AE48-9EC390521265}"/>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004C176-2790-4913-A991-5EABE4DE45FD}"/>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655E0B94-558D-49B3-BEBA-2FD3EC14412B}"/>
              </a:ext>
            </a:extLst>
          </p:cNvPr>
          <p:cNvSpPr txBox="1">
            <a:spLocks noChangeArrowheads="1"/>
          </p:cNvSpPr>
          <p:nvPr/>
        </p:nvSpPr>
        <p:spPr bwMode="auto">
          <a:xfrm>
            <a:off x="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0AE805F5-87EB-4F02-99FD-2F84FC5E898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F003574B-8621-404A-9AF0-DE7525736297}"/>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Plant Reproduction</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56C517DA-6CB7-4A83-925E-0FD9F0FB9E02}"/>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5BBBFE3F-C48A-454E-8BF1-5CF3D40F510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Barley must be malted before making beer or whiskey. Malting involves wetting the seeds and allowing them to germinate. Why must this step be carried out?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874B4A1C-B49C-4CCD-85CF-B6B7E50263E4}"/>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0CEF9C24-24A6-44B8-B35B-DFB55D712B5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 parthenocarpic fruit?</a:t>
            </a:r>
          </a:p>
          <a:p>
            <a:endParaRPr lang="en-US" alt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6E7CC740-FA42-4A31-8438-729B182053C3}"/>
              </a:ext>
            </a:extLst>
          </p:cNvPr>
          <p:cNvSpPr>
            <a:spLocks noGrp="1"/>
          </p:cNvSpPr>
          <p:nvPr>
            <p:ph type="title"/>
          </p:nvPr>
        </p:nvSpPr>
        <p:spPr/>
        <p:txBody>
          <a:bodyPr/>
          <a:lstStyle/>
          <a:p>
            <a:pPr eaLnBrk="1" hangingPunct="1"/>
            <a:r>
              <a:rPr lang="en-US" altLang="en-US"/>
              <a:t>1-minute paper topics</a:t>
            </a:r>
          </a:p>
        </p:txBody>
      </p:sp>
      <p:sp>
        <p:nvSpPr>
          <p:cNvPr id="30723" name="Content Placeholder 2">
            <a:extLst>
              <a:ext uri="{FF2B5EF4-FFF2-40B4-BE49-F238E27FC236}">
                <a16:creationId xmlns:a16="http://schemas.microsoft.com/office/drawing/2014/main" id="{8F79A257-3140-4E00-9161-8B4EF7F3D67A}"/>
              </a:ext>
            </a:extLst>
          </p:cNvPr>
          <p:cNvSpPr>
            <a:spLocks noGrp="1"/>
          </p:cNvSpPr>
          <p:nvPr>
            <p:ph sz="half" idx="1"/>
          </p:nvPr>
        </p:nvSpPr>
        <p:spPr>
          <a:xfrm>
            <a:off x="914400" y="1752600"/>
            <a:ext cx="7280275" cy="4114800"/>
          </a:xfrm>
        </p:spPr>
        <p:txBody>
          <a:bodyPr/>
          <a:lstStyle/>
          <a:p>
            <a:pPr>
              <a:buFont typeface="Courier New" panose="02070309020205020404" pitchFamily="49" charset="0"/>
              <a:buChar char="o"/>
            </a:pPr>
            <a:r>
              <a:rPr lang="en-US" altLang="en-US"/>
              <a:t>What is the effect of vernalization on the timing of flowering?</a:t>
            </a:r>
          </a:p>
          <a:p>
            <a:pPr>
              <a:buFont typeface="Courier New" panose="02070309020205020404" pitchFamily="49" charset="0"/>
              <a:buChar char="o"/>
            </a:pP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75FFA889-3A33-4DE4-A020-C21DD195E388}"/>
              </a:ext>
            </a:extLst>
          </p:cNvPr>
          <p:cNvSpPr>
            <a:spLocks noGrp="1"/>
          </p:cNvSpPr>
          <p:nvPr>
            <p:ph type="title"/>
          </p:nvPr>
        </p:nvSpPr>
        <p:spPr/>
        <p:txBody>
          <a:bodyPr/>
          <a:lstStyle/>
          <a:p>
            <a:pPr eaLnBrk="1" hangingPunct="1"/>
            <a:r>
              <a:rPr lang="en-US" altLang="en-US"/>
              <a:t>1-minute paper topics</a:t>
            </a:r>
          </a:p>
        </p:txBody>
      </p:sp>
      <p:sp>
        <p:nvSpPr>
          <p:cNvPr id="31747" name="Content Placeholder 2">
            <a:extLst>
              <a:ext uri="{FF2B5EF4-FFF2-40B4-BE49-F238E27FC236}">
                <a16:creationId xmlns:a16="http://schemas.microsoft.com/office/drawing/2014/main" id="{02FD5C8C-03F4-41F8-9CA1-E96B199FD30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short-day vs.   long-day plants.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EF61AE01-5382-415A-BE25-DCC40FBC97C5}"/>
              </a:ext>
            </a:extLst>
          </p:cNvPr>
          <p:cNvSpPr>
            <a:spLocks noGrp="1"/>
          </p:cNvSpPr>
          <p:nvPr>
            <p:ph type="title"/>
          </p:nvPr>
        </p:nvSpPr>
        <p:spPr/>
        <p:txBody>
          <a:bodyPr/>
          <a:lstStyle/>
          <a:p>
            <a:pPr eaLnBrk="1" hangingPunct="1"/>
            <a:r>
              <a:rPr lang="en-US" altLang="en-US"/>
              <a:t>1-minute paper topics</a:t>
            </a:r>
          </a:p>
        </p:txBody>
      </p:sp>
      <p:sp>
        <p:nvSpPr>
          <p:cNvPr id="32771" name="Content Placeholder 2">
            <a:extLst>
              <a:ext uri="{FF2B5EF4-FFF2-40B4-BE49-F238E27FC236}">
                <a16:creationId xmlns:a16="http://schemas.microsoft.com/office/drawing/2014/main" id="{46BED7DF-724E-473D-A51A-E1A491662BC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the ABC model for flower development.</a:t>
            </a:r>
          </a:p>
          <a:p>
            <a:pPr>
              <a:buFont typeface="Wingdings" panose="05000000000000000000" pitchFamily="2" charset="2"/>
              <a:buNone/>
            </a:pP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CADFB605-C4D4-41B4-9D5D-71DD59841396}"/>
              </a:ext>
            </a:extLst>
          </p:cNvPr>
          <p:cNvSpPr>
            <a:spLocks noGrp="1"/>
          </p:cNvSpPr>
          <p:nvPr>
            <p:ph type="title"/>
          </p:nvPr>
        </p:nvSpPr>
        <p:spPr/>
        <p:txBody>
          <a:bodyPr/>
          <a:lstStyle/>
          <a:p>
            <a:pPr eaLnBrk="1" hangingPunct="1"/>
            <a:r>
              <a:rPr lang="en-US" altLang="en-US"/>
              <a:t>1-minute paper topics</a:t>
            </a:r>
          </a:p>
        </p:txBody>
      </p:sp>
      <p:sp>
        <p:nvSpPr>
          <p:cNvPr id="33795" name="Content Placeholder 2">
            <a:extLst>
              <a:ext uri="{FF2B5EF4-FFF2-40B4-BE49-F238E27FC236}">
                <a16:creationId xmlns:a16="http://schemas.microsoft.com/office/drawing/2014/main" id="{190EE73B-76A3-4212-89EA-42C36EC4527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some of the evolutionary strategies to promote cross-pollination?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CB23EE99-4257-4C67-AC1F-D4C8FD563303}"/>
              </a:ext>
            </a:extLst>
          </p:cNvPr>
          <p:cNvSpPr>
            <a:spLocks noGrp="1"/>
          </p:cNvSpPr>
          <p:nvPr>
            <p:ph type="title"/>
          </p:nvPr>
        </p:nvSpPr>
        <p:spPr/>
        <p:txBody>
          <a:bodyPr/>
          <a:lstStyle/>
          <a:p>
            <a:pPr eaLnBrk="1" hangingPunct="1"/>
            <a:r>
              <a:rPr lang="en-US" altLang="en-US"/>
              <a:t>1-minute paper topics</a:t>
            </a:r>
          </a:p>
        </p:txBody>
      </p:sp>
      <p:sp>
        <p:nvSpPr>
          <p:cNvPr id="34819" name="Content Placeholder 2">
            <a:extLst>
              <a:ext uri="{FF2B5EF4-FFF2-40B4-BE49-F238E27FC236}">
                <a16:creationId xmlns:a16="http://schemas.microsoft.com/office/drawing/2014/main" id="{5176BD21-4C32-4628-8D15-D0A8062CD57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 the life cycles of biennials and perennials differ in terms of flowering?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0E10D056-9C95-4740-8545-C88F284F0AAA}"/>
              </a:ext>
            </a:extLst>
          </p:cNvPr>
          <p:cNvSpPr>
            <a:spLocks noGrp="1"/>
          </p:cNvSpPr>
          <p:nvPr>
            <p:ph type="title"/>
          </p:nvPr>
        </p:nvSpPr>
        <p:spPr/>
        <p:txBody>
          <a:bodyPr/>
          <a:lstStyle/>
          <a:p>
            <a:pPr eaLnBrk="1" hangingPunct="1"/>
            <a:r>
              <a:rPr lang="en-US" altLang="en-US"/>
              <a:t>1-minute paper topics</a:t>
            </a:r>
          </a:p>
        </p:txBody>
      </p:sp>
      <p:sp>
        <p:nvSpPr>
          <p:cNvPr id="35843" name="Content Placeholder 2">
            <a:extLst>
              <a:ext uri="{FF2B5EF4-FFF2-40B4-BE49-F238E27FC236}">
                <a16:creationId xmlns:a16="http://schemas.microsoft.com/office/drawing/2014/main" id="{9E44F8F7-CCA7-425B-8DAF-ED1CB80C2C0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advantage of having monoecious plants?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E46A6A57-E829-4876-916A-69B3D2E66541}"/>
              </a:ext>
            </a:extLst>
          </p:cNvPr>
          <p:cNvSpPr>
            <a:spLocks noGrp="1"/>
          </p:cNvSpPr>
          <p:nvPr>
            <p:ph type="title"/>
          </p:nvPr>
        </p:nvSpPr>
        <p:spPr/>
        <p:txBody>
          <a:bodyPr/>
          <a:lstStyle/>
          <a:p>
            <a:pPr eaLnBrk="1" hangingPunct="1"/>
            <a:r>
              <a:rPr lang="en-US" altLang="en-US"/>
              <a:t>1-minute paper topics</a:t>
            </a:r>
          </a:p>
        </p:txBody>
      </p:sp>
      <p:sp>
        <p:nvSpPr>
          <p:cNvPr id="36867" name="Content Placeholder 2">
            <a:extLst>
              <a:ext uri="{FF2B5EF4-FFF2-40B4-BE49-F238E27FC236}">
                <a16:creationId xmlns:a16="http://schemas.microsoft.com/office/drawing/2014/main" id="{FEE356AF-5787-45F8-9639-21777E87A83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advantage of the bent hypocotyl that emerges from the soil?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3BD37524-DABD-4478-8ED3-0830C8824F6F}"/>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A123D03-DDEF-49D9-BA41-52C2B41A15A0}"/>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5EA79F99-ABF3-47AA-A692-344C0C5DED02}"/>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2DFBB1FC-3E7B-4AC7-A9CF-114608E014AB}"/>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65DAF1D6-2965-42D8-960F-E913F773E4F7}"/>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8AFEADBF-C323-49C2-8A49-8DC3090B80F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the alteration of generations in mosses and angiosperms.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5804EEA-8187-46E8-AAB0-45491414C987}"/>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EB698008-A04D-4592-9F24-8CE8D6C7913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Discuss the advantages and disadvantages of self-pollination.</a:t>
            </a:r>
          </a:p>
          <a:p>
            <a:pPr>
              <a:buFont typeface="Courier New" panose="02070309020205020404" pitchFamily="49" charset="0"/>
              <a:buChar char="o"/>
            </a:pPr>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4688192-DA73-43A0-BB09-D28D5DBBFED1}"/>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2BABB8C8-ED8C-42E0-B262-BBA4E5AD8E0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plantacyanin helps to guide the growing pollen tube toward the ovary.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8BE8B2B-4160-47F6-8DCC-92DDB492B5ED}"/>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F9CAB4E2-AC0D-4D32-8412-AF13206F563D}"/>
              </a:ext>
            </a:extLst>
          </p:cNvPr>
          <p:cNvSpPr>
            <a:spLocks noGrp="1"/>
          </p:cNvSpPr>
          <p:nvPr>
            <p:ph sz="half" idx="1"/>
          </p:nvPr>
        </p:nvSpPr>
        <p:spPr>
          <a:xfrm>
            <a:off x="762000" y="1905000"/>
            <a:ext cx="7280275" cy="4114800"/>
          </a:xfrm>
        </p:spPr>
        <p:txBody>
          <a:bodyPr/>
          <a:lstStyle/>
          <a:p>
            <a:pPr>
              <a:buFont typeface="Courier New" panose="02070309020205020404" pitchFamily="49" charset="0"/>
              <a:buChar char="o"/>
            </a:pPr>
            <a:r>
              <a:rPr lang="en-US" altLang="en-US" sz="2400"/>
              <a:t>Explain the formation and function of endosperm.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CC8A1A33-E4FA-469F-A64B-8C9A8C6D22D8}"/>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132D43AB-D6D1-4A05-AF99-CF5F641499D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differences in embryo structure and endosperm in monocots and eudicots.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7C39AB39-C53B-4825-AB11-5BDE1959478C}"/>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B7B35B20-53B0-4734-B21B-F61C44B03BF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are roots often the first structure to emerge from the seed?</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56"/>
  <p:tag name="MMPROD_UIDATA" val="&lt;database version=&quot;7.0&quot;&gt;&lt;object type=&quot;1&quot; unique_id=&quot;10001&quot;&gt;&lt;object type=&quot;2&quot; unique_id=&quot;11477&quot;&gt;&lt;object type=&quot;3&quot; unique_id=&quot;11478&quot;&gt;&lt;property id=&quot;20148&quot; value=&quot;5&quot;/&gt;&lt;property id=&quot;20300&quot; value=&quot;Slide 1&quot;/&gt;&lt;property id=&quot;20307&quot; value=&quot;317&quot;/&gt;&lt;/object&gt;&lt;object type=&quot;3&quot; unique_id=&quot;11479&quot;&gt;&lt;property id=&quot;20148&quot; value=&quot;5&quot;/&gt;&lt;property id=&quot;20300&quot; value=&quot;Slide 2 - &amp;quot;Minute Paper Goal&amp;quot;&quot;/&gt;&lt;property id=&quot;20307&quot; value=&quot;334&quot;/&gt;&lt;/object&gt;&lt;object type=&quot;3&quot; unique_id=&quot;11480&quot;&gt;&lt;property id=&quot;20148&quot; value=&quot;5&quot;/&gt;&lt;property id=&quot;20300&quot; value=&quot;Slide 3 - &amp;quot;Assessment&amp;quot;&quot;/&gt;&lt;property id=&quot;20307&quot; value=&quot;336&quot;/&gt;&lt;/object&gt;&lt;object type=&quot;3&quot; unique_id=&quot;11481&quot;&gt;&lt;property id=&quot;20148&quot; value=&quot;5&quot;/&gt;&lt;property id=&quot;20300&quot; value=&quot;Slide 4 - &amp;quot;1-minute paper topics&amp;quot;&quot;/&gt;&lt;property id=&quot;20307&quot; value=&quot;343&quot;/&gt;&lt;/object&gt;&lt;object type=&quot;3&quot; unique_id=&quot;11482&quot;&gt;&lt;property id=&quot;20148&quot; value=&quot;5&quot;/&gt;&lt;property id=&quot;20300&quot; value=&quot;Slide 5 - &amp;quot;1-minute paper topics&amp;quot;&quot;/&gt;&lt;property id=&quot;20307&quot; value=&quot;344&quot;/&gt;&lt;/object&gt;&lt;object type=&quot;3&quot; unique_id=&quot;11483&quot;&gt;&lt;property id=&quot;20148&quot; value=&quot;5&quot;/&gt;&lt;property id=&quot;20300&quot; value=&quot;Slide 6 - &amp;quot;1-minute paper topics&amp;quot;&quot;/&gt;&lt;property id=&quot;20307&quot; value=&quot;345&quot;/&gt;&lt;/object&gt;&lt;object type=&quot;3&quot; unique_id=&quot;11484&quot;&gt;&lt;property id=&quot;20148&quot; value=&quot;5&quot;/&gt;&lt;property id=&quot;20300&quot; value=&quot;Slide 7 - &amp;quot;1-minute paper topics&amp;quot;&quot;/&gt;&lt;property id=&quot;20307&quot; value=&quot;346&quot;/&gt;&lt;/object&gt;&lt;object type=&quot;3&quot; unique_id=&quot;11485&quot;&gt;&lt;property id=&quot;20148&quot; value=&quot;5&quot;/&gt;&lt;property id=&quot;20300&quot; value=&quot;Slide 8 - &amp;quot;1-minute paper topics&amp;quot;&quot;/&gt;&lt;property id=&quot;20307&quot; value=&quot;347&quot;/&gt;&lt;/object&gt;&lt;object type=&quot;3&quot; unique_id=&quot;11486&quot;&gt;&lt;property id=&quot;20148&quot; value=&quot;5&quot;/&gt;&lt;property id=&quot;20300&quot; value=&quot;Slide 9 - &amp;quot;1-minute paper topics&amp;quot;&quot;/&gt;&lt;property id=&quot;20307&quot; value=&quot;348&quot;/&gt;&lt;/object&gt;&lt;object type=&quot;3&quot; unique_id=&quot;11487&quot;&gt;&lt;property id=&quot;20148&quot; value=&quot;5&quot;/&gt;&lt;property id=&quot;20300&quot; value=&quot;Slide 10 - &amp;quot;1-minute paper topics&amp;quot;&quot;/&gt;&lt;property id=&quot;20307&quot; value=&quot;349&quot;/&gt;&lt;/object&gt;&lt;object type=&quot;3&quot; unique_id=&quot;11488&quot;&gt;&lt;property id=&quot;20148&quot; value=&quot;5&quot;/&gt;&lt;property id=&quot;20300&quot; value=&quot;Slide 11 - &amp;quot;1-minute paper topics&amp;quot;&quot;/&gt;&lt;property id=&quot;20307&quot; value=&quot;350&quot;/&gt;&lt;/object&gt;&lt;/object&gt;&lt;object type=&quot;8&quot; unique_id=&quot;11501&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2622</TotalTime>
  <Words>262</Words>
  <Application>Microsoft Office PowerPoint</Application>
  <PresentationFormat>On-screen Show (4:3)</PresentationFormat>
  <Paragraphs>44</Paragraphs>
  <Slides>18</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277</cp:revision>
  <dcterms:created xsi:type="dcterms:W3CDTF">2005-04-19T02:46:41Z</dcterms:created>
  <dcterms:modified xsi:type="dcterms:W3CDTF">2019-04-24T21:09:02Z</dcterms:modified>
</cp:coreProperties>
</file>