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4130" r:id="rId2"/>
  </p:sldMasterIdLst>
  <p:notesMasterIdLst>
    <p:notesMasterId r:id="rId14"/>
  </p:notesMasterIdLst>
  <p:sldIdLst>
    <p:sldId id="317" r:id="rId3"/>
    <p:sldId id="334" r:id="rId4"/>
    <p:sldId id="336" r:id="rId5"/>
    <p:sldId id="343" r:id="rId6"/>
    <p:sldId id="344" r:id="rId7"/>
    <p:sldId id="345" r:id="rId8"/>
    <p:sldId id="346" r:id="rId9"/>
    <p:sldId id="347" r:id="rId10"/>
    <p:sldId id="348" r:id="rId11"/>
    <p:sldId id="349" r:id="rId12"/>
    <p:sldId id="318" r:id="rId13"/>
  </p:sldIdLst>
  <p:sldSz cx="9144000" cy="6858000" type="screen4x3"/>
  <p:notesSz cx="6858000" cy="9144000"/>
  <p:custDataLst>
    <p:tags r:id="rId15"/>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6234" autoAdjust="0"/>
    <p:restoredTop sz="81162" autoAdjust="0"/>
  </p:normalViewPr>
  <p:slideViewPr>
    <p:cSldViewPr>
      <p:cViewPr varScale="1">
        <p:scale>
          <a:sx n="75" d="100"/>
          <a:sy n="75" d="100"/>
        </p:scale>
        <p:origin x="78"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3301968B-9368-4268-A7EC-B9709FDA96B2}"/>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313E4E67-E2D3-48A7-BFCC-86D680DFD722}"/>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3316" name="Rectangle 4">
            <a:extLst>
              <a:ext uri="{FF2B5EF4-FFF2-40B4-BE49-F238E27FC236}">
                <a16:creationId xmlns:a16="http://schemas.microsoft.com/office/drawing/2014/main" id="{8EE38F42-1C38-4530-A00B-F830609ABE5D}"/>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630ADF37-295A-4693-83A4-31250D31CD44}"/>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A38DB131-BB9B-4E08-A4A0-7DBA646E6B29}"/>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944010D4-48DE-4701-A544-5B0356B1D1E1}"/>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935F015F-E175-42E0-BAE4-60D69CC90F40}"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a:extLst>
              <a:ext uri="{FF2B5EF4-FFF2-40B4-BE49-F238E27FC236}">
                <a16:creationId xmlns:a16="http://schemas.microsoft.com/office/drawing/2014/main" id="{2BD0AC29-0F92-433B-9ED8-F39DC75B5F0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AE52E15F-0EB5-4B0F-996D-266CD8D9230F}" type="slidenum">
              <a:rPr lang="en-US" altLang="en-US" sz="1200"/>
              <a:pPr/>
              <a:t>1</a:t>
            </a:fld>
            <a:endParaRPr lang="en-US" altLang="en-US" sz="1200"/>
          </a:p>
        </p:txBody>
      </p:sp>
      <p:sp>
        <p:nvSpPr>
          <p:cNvPr id="14339" name="Rectangle 2">
            <a:extLst>
              <a:ext uri="{FF2B5EF4-FFF2-40B4-BE49-F238E27FC236}">
                <a16:creationId xmlns:a16="http://schemas.microsoft.com/office/drawing/2014/main" id="{1EBD7CF8-D69D-4442-8858-E3D99492B4CD}"/>
              </a:ext>
            </a:extLst>
          </p:cNvPr>
          <p:cNvSpPr>
            <a:spLocks noRot="1" noChangeArrowheads="1" noTextEdit="1"/>
          </p:cNvSpPr>
          <p:nvPr>
            <p:ph type="sldImg"/>
          </p:nvPr>
        </p:nvSpPr>
        <p:spPr>
          <a:ln/>
        </p:spPr>
      </p:sp>
      <p:sp>
        <p:nvSpPr>
          <p:cNvPr id="14340" name="Rectangle 3">
            <a:extLst>
              <a:ext uri="{FF2B5EF4-FFF2-40B4-BE49-F238E27FC236}">
                <a16:creationId xmlns:a16="http://schemas.microsoft.com/office/drawing/2014/main" id="{669780A9-389C-4907-B8EA-C5627E79CFC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a:extLst>
              <a:ext uri="{FF2B5EF4-FFF2-40B4-BE49-F238E27FC236}">
                <a16:creationId xmlns:a16="http://schemas.microsoft.com/office/drawing/2014/main" id="{EC733899-B0B3-44CC-A104-FA7FDE12B30B}"/>
              </a:ext>
            </a:extLst>
          </p:cNvPr>
          <p:cNvSpPr>
            <a:spLocks noGrp="1" noRot="1" noChangeAspect="1" noTextEdit="1"/>
          </p:cNvSpPr>
          <p:nvPr>
            <p:ph type="sldImg"/>
          </p:nvPr>
        </p:nvSpPr>
        <p:spPr>
          <a:ln/>
        </p:spPr>
      </p:sp>
      <p:sp>
        <p:nvSpPr>
          <p:cNvPr id="15363" name="Notes Placeholder 2">
            <a:extLst>
              <a:ext uri="{FF2B5EF4-FFF2-40B4-BE49-F238E27FC236}">
                <a16:creationId xmlns:a16="http://schemas.microsoft.com/office/drawing/2014/main" id="{9527AEF3-D8AD-4529-93F6-3D27D44B67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5364" name="Slide Number Placeholder 3">
            <a:extLst>
              <a:ext uri="{FF2B5EF4-FFF2-40B4-BE49-F238E27FC236}">
                <a16:creationId xmlns:a16="http://schemas.microsoft.com/office/drawing/2014/main" id="{0258DD80-B874-4FE5-B061-E11D93D6A01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92867C03-9AF1-40C1-9ECA-D80BAAEC3DDE}" type="slidenum">
              <a:rPr lang="en-US" altLang="en-US" sz="1200"/>
              <a:pPr/>
              <a:t>10</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4A4E329C-7991-43F9-9E6E-83EF88EB5149}"/>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F3D3B604-7EF5-4B7D-A384-6CDDF9037D8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5A4672B7-8E43-4164-98F8-EDA7B3BA99F1}"/>
              </a:ext>
            </a:extLst>
          </p:cNvPr>
          <p:cNvSpPr>
            <a:spLocks noGrp="1" noChangeArrowheads="1"/>
          </p:cNvSpPr>
          <p:nvPr>
            <p:ph type="sldNum" sz="quarter" idx="12"/>
          </p:nvPr>
        </p:nvSpPr>
        <p:spPr>
          <a:ln/>
        </p:spPr>
        <p:txBody>
          <a:bodyPr/>
          <a:lstStyle>
            <a:lvl1pPr>
              <a:defRPr/>
            </a:lvl1pPr>
          </a:lstStyle>
          <a:p>
            <a:fld id="{E31D2E62-085A-4279-AFEF-1D5B4F5B5139}" type="slidenum">
              <a:rPr lang="en-US" altLang="en-US"/>
              <a:pPr/>
              <a:t>‹#›</a:t>
            </a:fld>
            <a:endParaRPr lang="en-US" altLang="en-US"/>
          </a:p>
        </p:txBody>
      </p:sp>
    </p:spTree>
    <p:extLst>
      <p:ext uri="{BB962C8B-B14F-4D97-AF65-F5344CB8AC3E}">
        <p14:creationId xmlns:p14="http://schemas.microsoft.com/office/powerpoint/2010/main" val="481794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614C5C73-A0AA-46A1-943F-C9BAFB337CA4}"/>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C7616A3E-0B65-42BE-9C00-421E485B5F9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C45A6B57-5E22-4099-A677-244898984ACC}"/>
              </a:ext>
            </a:extLst>
          </p:cNvPr>
          <p:cNvSpPr>
            <a:spLocks noGrp="1" noChangeArrowheads="1"/>
          </p:cNvSpPr>
          <p:nvPr>
            <p:ph type="sldNum" sz="quarter" idx="12"/>
          </p:nvPr>
        </p:nvSpPr>
        <p:spPr>
          <a:ln/>
        </p:spPr>
        <p:txBody>
          <a:bodyPr/>
          <a:lstStyle>
            <a:lvl1pPr>
              <a:defRPr/>
            </a:lvl1pPr>
          </a:lstStyle>
          <a:p>
            <a:fld id="{4731E203-452F-402E-AB39-15CDA9C3D3E5}" type="slidenum">
              <a:rPr lang="en-US" altLang="en-US"/>
              <a:pPr/>
              <a:t>‹#›</a:t>
            </a:fld>
            <a:endParaRPr lang="en-US" altLang="en-US"/>
          </a:p>
        </p:txBody>
      </p:sp>
    </p:spTree>
    <p:extLst>
      <p:ext uri="{BB962C8B-B14F-4D97-AF65-F5344CB8AC3E}">
        <p14:creationId xmlns:p14="http://schemas.microsoft.com/office/powerpoint/2010/main" val="35192980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BE832C-EDA8-444F-A10C-984B0A4B95AB}"/>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7C0DD72-7F20-4B1C-B963-E6FE20537215}"/>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26913652"/>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9D72AD-47DE-4492-9BCE-9A5BA277A67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6FD6BC0-2F0A-4A2D-ABA8-2CA64DDE60A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14505974"/>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5384CD-C9C9-4024-A71A-2D53BCBD8439}"/>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FF5153C-E138-4C8F-8DD3-417D32B5CC39}"/>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2748110514"/>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1BF2C0-36AB-4865-909A-7731CA57D52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F10506F-91D6-4DF7-90C3-E72CDF9801CC}"/>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EF742C8-C8FD-4815-9F19-0F184ED9B1F4}"/>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03159590"/>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B44D9A-24DD-4F50-8F85-C0C3FC0688FE}"/>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E101C46-B487-4491-9CA2-42188237B945}"/>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A8D7C58E-D68F-48DE-8102-6D839A0C0EFB}"/>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D1AF5D6-152E-4162-9B07-7A4834DCF6A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FE079932-4681-49FC-BB40-C3AAB09C1191}"/>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19497328"/>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DE0260-B9F0-47FD-9894-E052A8E2F41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81741678"/>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595460"/>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87DF0A-C8B1-4760-8DA2-F58F4E164BC2}"/>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3B66156-BCDE-4A23-8FE9-8AD03316D7D3}"/>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33C5BC5-FEA2-4C23-AD30-73A625D83B22}"/>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044310260"/>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670A6E-1855-4786-86B9-E40F21F7476E}"/>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E52ED94-FEFD-4B70-A55A-85A9A60B96C7}"/>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DA2F46E-11D3-4582-9D99-70C22DF4EBA1}"/>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3417129753"/>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1C4E8C73-6113-461E-9426-421F843B6D7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80EFCA59-6EE5-42F4-8FBF-B05E9B223B0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3134A7F9-59F4-4244-B4BD-E6FFEDEEA1B1}"/>
              </a:ext>
            </a:extLst>
          </p:cNvPr>
          <p:cNvSpPr>
            <a:spLocks noGrp="1" noChangeArrowheads="1"/>
          </p:cNvSpPr>
          <p:nvPr>
            <p:ph type="sldNum" sz="quarter" idx="12"/>
          </p:nvPr>
        </p:nvSpPr>
        <p:spPr>
          <a:ln/>
        </p:spPr>
        <p:txBody>
          <a:bodyPr/>
          <a:lstStyle>
            <a:lvl1pPr>
              <a:defRPr/>
            </a:lvl1pPr>
          </a:lstStyle>
          <a:p>
            <a:fld id="{8CD03164-2425-4635-8F95-56DB7F3A7E30}" type="slidenum">
              <a:rPr lang="en-US" altLang="en-US"/>
              <a:pPr/>
              <a:t>‹#›</a:t>
            </a:fld>
            <a:endParaRPr lang="en-US" altLang="en-US"/>
          </a:p>
        </p:txBody>
      </p:sp>
    </p:spTree>
    <p:extLst>
      <p:ext uri="{BB962C8B-B14F-4D97-AF65-F5344CB8AC3E}">
        <p14:creationId xmlns:p14="http://schemas.microsoft.com/office/powerpoint/2010/main" val="277287069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AA36B9-2811-4247-BAC4-E1516D53188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BBDD626-E375-4C68-93DF-87383EBF21A4}"/>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10996375"/>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5FE47B5-A772-415E-8C15-B258D88EFA9A}"/>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BA07878-CCBE-4A3C-B8D8-BAAFF619B024}"/>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29959702"/>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B9E83F89-B0A8-45E0-BFF3-4BD7A013FE3E}"/>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B6C6836E-897B-4706-9CBC-B1D5C68E232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13A93D5A-509B-48C4-A1F8-21997C36CF6F}"/>
              </a:ext>
            </a:extLst>
          </p:cNvPr>
          <p:cNvSpPr>
            <a:spLocks noGrp="1" noChangeArrowheads="1"/>
          </p:cNvSpPr>
          <p:nvPr>
            <p:ph type="sldNum" sz="quarter" idx="12"/>
          </p:nvPr>
        </p:nvSpPr>
        <p:spPr>
          <a:ln/>
        </p:spPr>
        <p:txBody>
          <a:bodyPr/>
          <a:lstStyle>
            <a:lvl1pPr>
              <a:defRPr/>
            </a:lvl1pPr>
          </a:lstStyle>
          <a:p>
            <a:fld id="{982BAE69-88E5-4874-A96F-47418BB6C94F}" type="slidenum">
              <a:rPr lang="en-US" altLang="en-US"/>
              <a:pPr/>
              <a:t>‹#›</a:t>
            </a:fld>
            <a:endParaRPr lang="en-US" altLang="en-US"/>
          </a:p>
        </p:txBody>
      </p:sp>
    </p:spTree>
    <p:extLst>
      <p:ext uri="{BB962C8B-B14F-4D97-AF65-F5344CB8AC3E}">
        <p14:creationId xmlns:p14="http://schemas.microsoft.com/office/powerpoint/2010/main" val="28834975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C3F9FE-939D-465B-8DE5-0FD8C8FA2257}"/>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5BE1CA82-B209-42F4-B256-386CFAEDEB1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FF0D0D18-BECC-4AFD-9FA3-F8B66114BA84}"/>
              </a:ext>
            </a:extLst>
          </p:cNvPr>
          <p:cNvSpPr>
            <a:spLocks noGrp="1" noChangeArrowheads="1"/>
          </p:cNvSpPr>
          <p:nvPr>
            <p:ph type="sldNum" sz="quarter" idx="12"/>
          </p:nvPr>
        </p:nvSpPr>
        <p:spPr>
          <a:ln/>
        </p:spPr>
        <p:txBody>
          <a:bodyPr/>
          <a:lstStyle>
            <a:lvl1pPr>
              <a:defRPr/>
            </a:lvl1pPr>
          </a:lstStyle>
          <a:p>
            <a:fld id="{12ADA477-B27B-48CA-A747-DFD46DFC5EC5}" type="slidenum">
              <a:rPr lang="en-US" altLang="en-US"/>
              <a:pPr/>
              <a:t>‹#›</a:t>
            </a:fld>
            <a:endParaRPr lang="en-US" altLang="en-US"/>
          </a:p>
        </p:txBody>
      </p:sp>
    </p:spTree>
    <p:extLst>
      <p:ext uri="{BB962C8B-B14F-4D97-AF65-F5344CB8AC3E}">
        <p14:creationId xmlns:p14="http://schemas.microsoft.com/office/powerpoint/2010/main" val="25049719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D5A95C13-EA81-4B34-8BB4-3B21FBC1D3BB}"/>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CD3AF45F-CA3C-4E6A-943D-C2B372CB17D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0EA9CDCD-7457-4AEB-931C-9EEA80E483F2}"/>
              </a:ext>
            </a:extLst>
          </p:cNvPr>
          <p:cNvSpPr>
            <a:spLocks noGrp="1" noChangeArrowheads="1"/>
          </p:cNvSpPr>
          <p:nvPr>
            <p:ph type="sldNum" sz="quarter" idx="12"/>
          </p:nvPr>
        </p:nvSpPr>
        <p:spPr>
          <a:ln/>
        </p:spPr>
        <p:txBody>
          <a:bodyPr/>
          <a:lstStyle>
            <a:lvl1pPr>
              <a:defRPr/>
            </a:lvl1pPr>
          </a:lstStyle>
          <a:p>
            <a:fld id="{BCC68833-7829-4E5C-871C-834C06FD2433}" type="slidenum">
              <a:rPr lang="en-US" altLang="en-US"/>
              <a:pPr/>
              <a:t>‹#›</a:t>
            </a:fld>
            <a:endParaRPr lang="en-US" altLang="en-US"/>
          </a:p>
        </p:txBody>
      </p:sp>
    </p:spTree>
    <p:extLst>
      <p:ext uri="{BB962C8B-B14F-4D97-AF65-F5344CB8AC3E}">
        <p14:creationId xmlns:p14="http://schemas.microsoft.com/office/powerpoint/2010/main" val="14680383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CE214A0C-E9D8-4C28-811D-AC95DDCEAE1D}"/>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00ECF666-E4B3-48FC-8C67-602C3E7561C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9F4E62BD-44BC-4A57-B7D6-73F0601BAEE2}"/>
              </a:ext>
            </a:extLst>
          </p:cNvPr>
          <p:cNvSpPr>
            <a:spLocks noGrp="1" noChangeArrowheads="1"/>
          </p:cNvSpPr>
          <p:nvPr>
            <p:ph type="sldNum" sz="quarter" idx="12"/>
          </p:nvPr>
        </p:nvSpPr>
        <p:spPr>
          <a:ln/>
        </p:spPr>
        <p:txBody>
          <a:bodyPr/>
          <a:lstStyle>
            <a:lvl1pPr>
              <a:defRPr/>
            </a:lvl1pPr>
          </a:lstStyle>
          <a:p>
            <a:fld id="{7CC1AC7A-37D7-456E-857E-ADF58DC6F543}" type="slidenum">
              <a:rPr lang="en-US" altLang="en-US"/>
              <a:pPr/>
              <a:t>‹#›</a:t>
            </a:fld>
            <a:endParaRPr lang="en-US" altLang="en-US"/>
          </a:p>
        </p:txBody>
      </p:sp>
    </p:spTree>
    <p:extLst>
      <p:ext uri="{BB962C8B-B14F-4D97-AF65-F5344CB8AC3E}">
        <p14:creationId xmlns:p14="http://schemas.microsoft.com/office/powerpoint/2010/main" val="16376691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6254B198-7500-4C1D-B0C5-1FD6725E2BF0}"/>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F10D8F0F-FD9B-4EA2-8246-A1F98C0DF9D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A91CBA7A-604A-45A3-8289-385FB1D9B664}"/>
              </a:ext>
            </a:extLst>
          </p:cNvPr>
          <p:cNvSpPr>
            <a:spLocks noGrp="1" noChangeArrowheads="1"/>
          </p:cNvSpPr>
          <p:nvPr>
            <p:ph type="sldNum" sz="quarter" idx="12"/>
          </p:nvPr>
        </p:nvSpPr>
        <p:spPr>
          <a:ln/>
        </p:spPr>
        <p:txBody>
          <a:bodyPr/>
          <a:lstStyle>
            <a:lvl1pPr>
              <a:defRPr/>
            </a:lvl1pPr>
          </a:lstStyle>
          <a:p>
            <a:fld id="{C20FD7EE-8956-47BF-999A-8EC6D7195C87}" type="slidenum">
              <a:rPr lang="en-US" altLang="en-US"/>
              <a:pPr/>
              <a:t>‹#›</a:t>
            </a:fld>
            <a:endParaRPr lang="en-US" altLang="en-US"/>
          </a:p>
        </p:txBody>
      </p:sp>
    </p:spTree>
    <p:extLst>
      <p:ext uri="{BB962C8B-B14F-4D97-AF65-F5344CB8AC3E}">
        <p14:creationId xmlns:p14="http://schemas.microsoft.com/office/powerpoint/2010/main" val="6698053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C94AE42A-47FD-447F-9B06-5DEE43049CEB}"/>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FBDEB916-3BC7-46C0-8E14-3152CE889A2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2935EE82-B48E-4570-8166-7448F7BB35DE}"/>
              </a:ext>
            </a:extLst>
          </p:cNvPr>
          <p:cNvSpPr>
            <a:spLocks noGrp="1" noChangeArrowheads="1"/>
          </p:cNvSpPr>
          <p:nvPr>
            <p:ph type="sldNum" sz="quarter" idx="12"/>
          </p:nvPr>
        </p:nvSpPr>
        <p:spPr>
          <a:ln/>
        </p:spPr>
        <p:txBody>
          <a:bodyPr/>
          <a:lstStyle>
            <a:lvl1pPr>
              <a:defRPr/>
            </a:lvl1pPr>
          </a:lstStyle>
          <a:p>
            <a:fld id="{9C746A63-4853-4980-AA65-D1815E62FBC5}" type="slidenum">
              <a:rPr lang="en-US" altLang="en-US"/>
              <a:pPr/>
              <a:t>‹#›</a:t>
            </a:fld>
            <a:endParaRPr lang="en-US" altLang="en-US"/>
          </a:p>
        </p:txBody>
      </p:sp>
    </p:spTree>
    <p:extLst>
      <p:ext uri="{BB962C8B-B14F-4D97-AF65-F5344CB8AC3E}">
        <p14:creationId xmlns:p14="http://schemas.microsoft.com/office/powerpoint/2010/main" val="1959449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D0538405-C1FF-421B-A2EE-6B95D4BF9968}"/>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2C221964-4001-43AE-931E-416934D4804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11FCB173-ED7A-4591-B481-7888C20F49D8}"/>
              </a:ext>
            </a:extLst>
          </p:cNvPr>
          <p:cNvSpPr>
            <a:spLocks noGrp="1" noChangeArrowheads="1"/>
          </p:cNvSpPr>
          <p:nvPr>
            <p:ph type="sldNum" sz="quarter" idx="12"/>
          </p:nvPr>
        </p:nvSpPr>
        <p:spPr>
          <a:ln/>
        </p:spPr>
        <p:txBody>
          <a:bodyPr/>
          <a:lstStyle>
            <a:lvl1pPr>
              <a:defRPr/>
            </a:lvl1pPr>
          </a:lstStyle>
          <a:p>
            <a:fld id="{F0C9648D-4A8D-470E-8078-3FD2978F08E2}" type="slidenum">
              <a:rPr lang="en-US" altLang="en-US"/>
              <a:pPr/>
              <a:t>‹#›</a:t>
            </a:fld>
            <a:endParaRPr lang="en-US" altLang="en-US"/>
          </a:p>
        </p:txBody>
      </p:sp>
    </p:spTree>
    <p:extLst>
      <p:ext uri="{BB962C8B-B14F-4D97-AF65-F5344CB8AC3E}">
        <p14:creationId xmlns:p14="http://schemas.microsoft.com/office/powerpoint/2010/main" val="31226232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85C964D7-6A0C-470B-A93A-BD9FB10E1489}"/>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132C90D9-15AB-4788-9FC5-98B3D5C59FC7}"/>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C1432661-625D-405D-BFDF-3474CFB68C49}"/>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170B5070-B712-489F-A2B6-AABE689F7CC8}"/>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3B9FBAE9-2465-4348-9D05-60DF50E05BBB}"/>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25B8B926-A5E7-4D89-99A4-EE4FBE4EE146}"/>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ACC5758D-D75F-4FF6-ADAD-7C8525BAAA1D}"/>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73A29838-8ED2-443F-BAE0-29055C7E5C32}" type="slidenum">
              <a:rPr lang="en-US" altLang="en-US"/>
              <a:pPr/>
              <a:t>‹#›</a:t>
            </a:fld>
            <a:endParaRPr lang="en-US" altLang="en-US"/>
          </a:p>
        </p:txBody>
      </p:sp>
      <p:sp>
        <p:nvSpPr>
          <p:cNvPr id="20489" name="Freeform 9">
            <a:extLst>
              <a:ext uri="{FF2B5EF4-FFF2-40B4-BE49-F238E27FC236}">
                <a16:creationId xmlns:a16="http://schemas.microsoft.com/office/drawing/2014/main" id="{440DB706-18C6-4D3F-BADA-8E446B44FA68}"/>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5C7A575B-4A1C-43D6-B967-3F9A47C41BD4}"/>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4140" r:id="rId1"/>
    <p:sldLayoutId id="2147484139" r:id="rId2"/>
    <p:sldLayoutId id="2147484138" r:id="rId3"/>
    <p:sldLayoutId id="2147484137" r:id="rId4"/>
    <p:sldLayoutId id="2147484136" r:id="rId5"/>
    <p:sldLayoutId id="2147484135" r:id="rId6"/>
    <p:sldLayoutId id="2147484134" r:id="rId7"/>
    <p:sldLayoutId id="2147484133" r:id="rId8"/>
    <p:sldLayoutId id="2147484132" r:id="rId9"/>
    <p:sldLayoutId id="2147484131"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A53663A9-8396-40C9-9414-3B84BC9C8DE7}"/>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D8538CC1-27F0-4855-8E64-931B201FE141}"/>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163B9889-2F52-4CA7-8BB1-9DA66B4026DD}"/>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29701" name="Picture 3" descr="MHE-red-RGB-email-logo.png">
            <a:extLst>
              <a:ext uri="{FF2B5EF4-FFF2-40B4-BE49-F238E27FC236}">
                <a16:creationId xmlns:a16="http://schemas.microsoft.com/office/drawing/2014/main" id="{4FC4CA8F-4E73-465F-B878-330570929C5E}"/>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874DD490-3B28-4399-96FC-B2FB197FEA4E}"/>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F6575CDC-2E0A-44C1-9FFF-5067B32647AE}"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FE66A9F3-223D-44FD-99F4-F37B84B9755E}"/>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405E0D0B-EAF0-4853-B270-95601870F4AD}"/>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4141" r:id="rId1"/>
    <p:sldLayoutId id="2147484142" r:id="rId2"/>
    <p:sldLayoutId id="2147484143" r:id="rId3"/>
    <p:sldLayoutId id="2147484144" r:id="rId4"/>
    <p:sldLayoutId id="2147484145" r:id="rId5"/>
    <p:sldLayoutId id="2147484146" r:id="rId6"/>
    <p:sldLayoutId id="2147484147" r:id="rId7"/>
    <p:sldLayoutId id="2147484148" r:id="rId8"/>
    <p:sldLayoutId id="2147484149" r:id="rId9"/>
    <p:sldLayoutId id="2147484150" r:id="rId10"/>
    <p:sldLayoutId id="2147484151"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A236721F-DBCE-4A27-98BE-193A37F558DD}"/>
              </a:ext>
            </a:extLst>
          </p:cNvPr>
          <p:cNvSpPr txBox="1">
            <a:spLocks noChangeArrowheads="1"/>
          </p:cNvSpPr>
          <p:nvPr/>
        </p:nvSpPr>
        <p:spPr bwMode="auto">
          <a:xfrm>
            <a:off x="152400" y="6527800"/>
            <a:ext cx="86868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sz="1000" i="1" dirty="0"/>
              <a:t>Copyright © 2020 McGraw-Hill Education. All rights reserved. No reproduction or distribution without the prior written consent of McGraw-Hill Education</a:t>
            </a:r>
            <a:r>
              <a:rPr lang="en-US" sz="1000" dirty="0"/>
              <a:t>.</a:t>
            </a:r>
          </a:p>
        </p:txBody>
      </p:sp>
      <p:sp>
        <p:nvSpPr>
          <p:cNvPr id="3" name="Title 2">
            <a:extLst>
              <a:ext uri="{FF2B5EF4-FFF2-40B4-BE49-F238E27FC236}">
                <a16:creationId xmlns:a16="http://schemas.microsoft.com/office/drawing/2014/main" id="{80D0B2AA-558B-4617-993F-DA9F44F8EA40}"/>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0" name="Text Box 9">
            <a:extLst>
              <a:ext uri="{FF2B5EF4-FFF2-40B4-BE49-F238E27FC236}">
                <a16:creationId xmlns:a16="http://schemas.microsoft.com/office/drawing/2014/main" id="{7559B11E-D092-402D-96AF-41A663F02D07}"/>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Plant Nutrition &amp; Soils</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182911D5-40FD-49DF-A0AF-EA52D1789A22}"/>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4B79C949-270D-4C06-A90A-E0C4A249A613}"/>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is humus and how it is beneficial to plants?</a:t>
            </a:r>
          </a:p>
          <a:p>
            <a:pPr>
              <a:buFont typeface="Courier New" panose="02070309020205020404" pitchFamily="49" charset="0"/>
              <a:buChar char="o"/>
            </a:pPr>
            <a:endParaRPr lang="en-US" altLang="en-US" sz="24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40FA1B8B-8AE6-45B7-9F83-83202CE68AF1}"/>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4282EF4F-857A-4B80-969F-8B326A4C044B}"/>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Explain how elevated levels of CO</a:t>
            </a:r>
            <a:r>
              <a:rPr lang="en-US" altLang="en-US" baseline="-25000"/>
              <a:t>2</a:t>
            </a:r>
            <a:r>
              <a:rPr lang="en-US" altLang="en-US"/>
              <a:t> affect the rate of photosynthesis.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D4B90467-E006-459E-954B-A75401A306A9}"/>
              </a:ext>
            </a:extLst>
          </p:cNvPr>
          <p:cNvSpPr>
            <a:spLocks noGrp="1"/>
          </p:cNvSpPr>
          <p:nvPr>
            <p:ph type="title"/>
          </p:nvPr>
        </p:nvSpPr>
        <p:spPr/>
        <p:txBody>
          <a:bodyPr/>
          <a:lstStyle/>
          <a:p>
            <a:r>
              <a:rPr lang="en-US" altLang="en-US"/>
              <a:t>Minute Paper Goal</a:t>
            </a:r>
          </a:p>
        </p:txBody>
      </p:sp>
      <p:sp>
        <p:nvSpPr>
          <p:cNvPr id="4099" name="Content Placeholder 2">
            <a:extLst>
              <a:ext uri="{FF2B5EF4-FFF2-40B4-BE49-F238E27FC236}">
                <a16:creationId xmlns:a16="http://schemas.microsoft.com/office/drawing/2014/main" id="{7D9B12D1-E214-4165-AB26-C414BB46A213}"/>
              </a:ext>
            </a:extLst>
          </p:cNvPr>
          <p:cNvSpPr>
            <a:spLocks noGrp="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F9A6070-86A9-4B5E-B223-8FEF409666D1}"/>
              </a:ext>
            </a:extLst>
          </p:cNvPr>
          <p:cNvSpPr>
            <a:spLocks noGrp="1"/>
          </p:cNvSpPr>
          <p:nvPr>
            <p:ph type="title"/>
          </p:nvPr>
        </p:nvSpPr>
        <p:spPr/>
        <p:txBody>
          <a:bodyPr/>
          <a:lstStyle/>
          <a:p>
            <a:r>
              <a:rPr lang="en-US" altLang="en-US"/>
              <a:t>Assessment</a:t>
            </a:r>
          </a:p>
        </p:txBody>
      </p:sp>
      <p:sp>
        <p:nvSpPr>
          <p:cNvPr id="5123" name="Content Placeholder 2">
            <a:extLst>
              <a:ext uri="{FF2B5EF4-FFF2-40B4-BE49-F238E27FC236}">
                <a16:creationId xmlns:a16="http://schemas.microsoft.com/office/drawing/2014/main" id="{BAAC3D7A-5920-4508-AF60-731659D2B820}"/>
              </a:ext>
            </a:extLst>
          </p:cNvPr>
          <p:cNvSpPr>
            <a:spLocks noGrp="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0CEC378B-1462-49D8-B0F1-43534F8013F3}"/>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13022DC0-4371-4A4E-8293-8DB083FD7D9C}"/>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How does the over application of fertilizer on farms along the Mississippi river relate to dead zones in the Gulf of Mexico?</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230325B9-A192-41AE-9F80-BC311C9AB29E}"/>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21859A2F-91D8-4716-8288-238827681160}"/>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How are hyperaccumulators used in Phytoremediation?</a:t>
            </a:r>
          </a:p>
          <a:p>
            <a:pPr>
              <a:buFont typeface="Courier New" panose="02070309020205020404" pitchFamily="49" charset="0"/>
              <a:buChar char="o"/>
            </a:pPr>
            <a:endParaRPr lang="en-US" altLang="en-US" sz="24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C5235FE4-3DFB-463C-BAAB-95FA2CC98CBE}"/>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13372930-13DE-480F-9928-E17463F8A831}"/>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does it mean if a nutrient is a limiting factor?</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AF0F4BBC-0684-4B44-9D32-24A0661465E5}"/>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B40927AA-C9F2-42FC-9A39-5060A1920A6C}"/>
              </a:ext>
            </a:extLst>
          </p:cNvPr>
          <p:cNvSpPr>
            <a:spLocks noGrp="1"/>
          </p:cNvSpPr>
          <p:nvPr>
            <p:ph sz="half" idx="1"/>
          </p:nvPr>
        </p:nvSpPr>
        <p:spPr>
          <a:xfrm>
            <a:off x="762000" y="1905000"/>
            <a:ext cx="7280275" cy="4114800"/>
          </a:xfrm>
        </p:spPr>
        <p:txBody>
          <a:bodyPr/>
          <a:lstStyle/>
          <a:p>
            <a:pPr>
              <a:buFont typeface="Courier New" panose="02070309020205020404" pitchFamily="49" charset="0"/>
              <a:buChar char="o"/>
            </a:pPr>
            <a:r>
              <a:rPr lang="en-US" altLang="en-US" sz="2400"/>
              <a:t>What is mycoheterotrophy and what types of plants make use of it?</a:t>
            </a:r>
          </a:p>
          <a:p>
            <a:pPr>
              <a:buFont typeface="Courier New" panose="02070309020205020404" pitchFamily="49" charset="0"/>
              <a:buChar char="o"/>
            </a:pPr>
            <a:endParaRPr lang="en-US" altLang="en-US" sz="2400"/>
          </a:p>
          <a:p>
            <a:pPr>
              <a:buFont typeface="Courier New" panose="02070309020205020404" pitchFamily="49" charset="0"/>
              <a:buChar char="o"/>
            </a:pPr>
            <a:endParaRPr lang="en-US" altLang="en-US" sz="24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355C3E23-65DE-4C47-ADF1-789CE3321381}"/>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19F3ABC8-694B-4CFA-96BC-8FBA3AAA367E}"/>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Plants cannot use atmospheric nitrogen; explain how it is converted into usable forms.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DA20BB36-5962-4CC4-83AF-6AF3BD46817B}"/>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507E0D67-1A69-4D81-8758-3B5D407FF38D}"/>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How are soils formed?</a:t>
            </a:r>
          </a:p>
          <a:p>
            <a:pPr>
              <a:buFont typeface="Courier New" panose="02070309020205020404" pitchFamily="49" charset="0"/>
              <a:buChar char="o"/>
            </a:pPr>
            <a:endParaRPr lang="en-US" altLang="en-US" sz="240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58"/>
  <p:tag name="MMPROD_UIDATA" val="&lt;database version=&quot;7.0&quot;&gt;&lt;object type=&quot;1&quot; unique_id=&quot;10001&quot;&gt;&lt;object type=&quot;2&quot; unique_id=&quot;11553&quot;&gt;&lt;object type=&quot;3&quot; unique_id=&quot;11554&quot;&gt;&lt;property id=&quot;20148&quot; value=&quot;5&quot;/&gt;&lt;property id=&quot;20300&quot; value=&quot;Slide 1&quot;/&gt;&lt;property id=&quot;20307&quot; value=&quot;317&quot;/&gt;&lt;/object&gt;&lt;object type=&quot;3&quot; unique_id=&quot;11555&quot;&gt;&lt;property id=&quot;20148&quot; value=&quot;5&quot;/&gt;&lt;property id=&quot;20300&quot; value=&quot;Slide 2 - &amp;quot;Minute Paper Goal&amp;quot;&quot;/&gt;&lt;property id=&quot;20307&quot; value=&quot;334&quot;/&gt;&lt;/object&gt;&lt;object type=&quot;3&quot; unique_id=&quot;11556&quot;&gt;&lt;property id=&quot;20148&quot; value=&quot;5&quot;/&gt;&lt;property id=&quot;20300&quot; value=&quot;Slide 3 - &amp;quot;Assessment&amp;quot;&quot;/&gt;&lt;property id=&quot;20307&quot; value=&quot;336&quot;/&gt;&lt;/object&gt;&lt;object type=&quot;3&quot; unique_id=&quot;11557&quot;&gt;&lt;property id=&quot;20148&quot; value=&quot;5&quot;/&gt;&lt;property id=&quot;20300&quot; value=&quot;Slide 4 - &amp;quot;1-minute paper topics&amp;quot;&quot;/&gt;&lt;property id=&quot;20307&quot; value=&quot;343&quot;/&gt;&lt;/object&gt;&lt;object type=&quot;3&quot; unique_id=&quot;11558&quot;&gt;&lt;property id=&quot;20148&quot; value=&quot;5&quot;/&gt;&lt;property id=&quot;20300&quot; value=&quot;Slide 5 - &amp;quot;1-minute paper topics&amp;quot;&quot;/&gt;&lt;property id=&quot;20307&quot; value=&quot;344&quot;/&gt;&lt;/object&gt;&lt;object type=&quot;3&quot; unique_id=&quot;11559&quot;&gt;&lt;property id=&quot;20148&quot; value=&quot;5&quot;/&gt;&lt;property id=&quot;20300&quot; value=&quot;Slide 6 - &amp;quot;1-minute paper topics&amp;quot;&quot;/&gt;&lt;property id=&quot;20307&quot; value=&quot;345&quot;/&gt;&lt;/object&gt;&lt;object type=&quot;3&quot; unique_id=&quot;11560&quot;&gt;&lt;property id=&quot;20148&quot; value=&quot;5&quot;/&gt;&lt;property id=&quot;20300&quot; value=&quot;Slide 7 - &amp;quot;1-minute paper topics&amp;quot;&quot;/&gt;&lt;property id=&quot;20307&quot; value=&quot;346&quot;/&gt;&lt;/object&gt;&lt;object type=&quot;3&quot; unique_id=&quot;11561&quot;&gt;&lt;property id=&quot;20148&quot; value=&quot;5&quot;/&gt;&lt;property id=&quot;20300&quot; value=&quot;Slide 8 - &amp;quot;1-minute paper topics&amp;quot;&quot;/&gt;&lt;property id=&quot;20307&quot; value=&quot;347&quot;/&gt;&lt;/object&gt;&lt;object type=&quot;3&quot; unique_id=&quot;11562&quot;&gt;&lt;property id=&quot;20148&quot; value=&quot;5&quot;/&gt;&lt;property id=&quot;20300&quot; value=&quot;Slide 9 - &amp;quot;1-minute paper topics&amp;quot;&quot;/&gt;&lt;property id=&quot;20307&quot; value=&quot;348&quot;/&gt;&lt;/object&gt;&lt;object type=&quot;3&quot; unique_id=&quot;11563&quot;&gt;&lt;property id=&quot;20148&quot; value=&quot;5&quot;/&gt;&lt;property id=&quot;20300&quot; value=&quot;Slide 10 - &amp;quot;1-minute paper topics&amp;quot;&quot;/&gt;&lt;property id=&quot;20307&quot; value=&quot;349&quot;/&gt;&lt;/object&gt;&lt;/object&gt;&lt;object type=&quot;8&quot; unique_id=&quot;11575&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2643</TotalTime>
  <Words>159</Words>
  <Application>Microsoft Office PowerPoint</Application>
  <PresentationFormat>On-screen Show (4:3)</PresentationFormat>
  <Paragraphs>29</Paragraphs>
  <Slides>11</Slides>
  <Notes>2</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11</vt:i4>
      </vt:variant>
    </vt:vector>
  </HeadingPairs>
  <TitlesOfParts>
    <vt:vector size="20" baseType="lpstr">
      <vt:lpstr>Arial</vt:lpstr>
      <vt:lpstr>Wingdings</vt:lpstr>
      <vt:lpstr>ヒラギノ角ゴ Pro W3</vt:lpstr>
      <vt:lpstr>Symbol</vt:lpstr>
      <vt:lpstr>Tahoma</vt:lpstr>
      <vt:lpstr>Times New Roman</vt:lpstr>
      <vt:lpstr>Courier New</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271</cp:revision>
  <dcterms:created xsi:type="dcterms:W3CDTF">2005-04-19T02:46:41Z</dcterms:created>
  <dcterms:modified xsi:type="dcterms:W3CDTF">2019-04-24T20:51:02Z</dcterms:modified>
</cp:coreProperties>
</file>