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4094" r:id="rId2"/>
  </p:sldMasterIdLst>
  <p:notesMasterIdLst>
    <p:notesMasterId r:id="rId19"/>
  </p:notesMasterIdLst>
  <p:sldIdLst>
    <p:sldId id="317" r:id="rId3"/>
    <p:sldId id="334" r:id="rId4"/>
    <p:sldId id="336" r:id="rId5"/>
    <p:sldId id="343" r:id="rId6"/>
    <p:sldId id="344" r:id="rId7"/>
    <p:sldId id="345" r:id="rId8"/>
    <p:sldId id="346" r:id="rId9"/>
    <p:sldId id="347" r:id="rId10"/>
    <p:sldId id="348" r:id="rId11"/>
    <p:sldId id="349" r:id="rId12"/>
    <p:sldId id="350" r:id="rId13"/>
    <p:sldId id="351" r:id="rId14"/>
    <p:sldId id="328" r:id="rId15"/>
    <p:sldId id="338" r:id="rId16"/>
    <p:sldId id="339" r:id="rId17"/>
    <p:sldId id="340" r:id="rId18"/>
  </p:sldIdLst>
  <p:sldSz cx="9144000" cy="6858000" type="screen4x3"/>
  <p:notesSz cx="6858000" cy="9144000"/>
  <p:custDataLst>
    <p:tags r:id="rId20"/>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6234" autoAdjust="0"/>
    <p:restoredTop sz="81162" autoAdjust="0"/>
  </p:normalViewPr>
  <p:slideViewPr>
    <p:cSldViewPr>
      <p:cViewPr varScale="1">
        <p:scale>
          <a:sx n="75" d="100"/>
          <a:sy n="75" d="100"/>
        </p:scale>
        <p:origin x="78"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02A4EEED-4C5D-4D52-9D68-DCD017AE78B6}"/>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904D5978-7B03-4A16-8187-1633E2B68A94}"/>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5364" name="Rectangle 4">
            <a:extLst>
              <a:ext uri="{FF2B5EF4-FFF2-40B4-BE49-F238E27FC236}">
                <a16:creationId xmlns:a16="http://schemas.microsoft.com/office/drawing/2014/main" id="{A65B95D4-2553-424E-B6A4-0CC3F44316DC}"/>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C78897A7-B097-4871-B747-2783FE975BAC}"/>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E9C5D9B7-401B-4ACE-BEE2-60AA37BB31F5}"/>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4BDEA10A-C238-4DCE-9B58-4F8640DB4860}"/>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EC3E486B-3E98-43C9-B026-ADD956255BCA}"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a:extLst>
              <a:ext uri="{FF2B5EF4-FFF2-40B4-BE49-F238E27FC236}">
                <a16:creationId xmlns:a16="http://schemas.microsoft.com/office/drawing/2014/main" id="{DA23D6C6-08A8-4542-9940-BCCBD560997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997748D-BE22-4975-806A-E318A8192340}" type="slidenum">
              <a:rPr lang="en-US" altLang="en-US" sz="1200"/>
              <a:pPr/>
              <a:t>1</a:t>
            </a:fld>
            <a:endParaRPr lang="en-US" altLang="en-US" sz="1200"/>
          </a:p>
        </p:txBody>
      </p:sp>
      <p:sp>
        <p:nvSpPr>
          <p:cNvPr id="16387" name="Rectangle 2">
            <a:extLst>
              <a:ext uri="{FF2B5EF4-FFF2-40B4-BE49-F238E27FC236}">
                <a16:creationId xmlns:a16="http://schemas.microsoft.com/office/drawing/2014/main" id="{4DBF060D-D716-4ED4-B826-08BF5033F27C}"/>
              </a:ext>
            </a:extLst>
          </p:cNvPr>
          <p:cNvSpPr>
            <a:spLocks noRot="1" noChangeArrowheads="1" noTextEdit="1"/>
          </p:cNvSpPr>
          <p:nvPr>
            <p:ph type="sldImg"/>
          </p:nvPr>
        </p:nvSpPr>
        <p:spPr>
          <a:ln/>
        </p:spPr>
      </p:sp>
      <p:sp>
        <p:nvSpPr>
          <p:cNvPr id="16388" name="Rectangle 3">
            <a:extLst>
              <a:ext uri="{FF2B5EF4-FFF2-40B4-BE49-F238E27FC236}">
                <a16:creationId xmlns:a16="http://schemas.microsoft.com/office/drawing/2014/main" id="{3564F07E-98E9-46E9-BCD8-FB9AC59B09F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a:extLst>
              <a:ext uri="{FF2B5EF4-FFF2-40B4-BE49-F238E27FC236}">
                <a16:creationId xmlns:a16="http://schemas.microsoft.com/office/drawing/2014/main" id="{20FCC814-0823-450B-B557-2C7062CD3215}"/>
              </a:ext>
            </a:extLst>
          </p:cNvPr>
          <p:cNvSpPr>
            <a:spLocks noGrp="1" noRot="1" noChangeAspect="1" noTextEdit="1"/>
          </p:cNvSpPr>
          <p:nvPr>
            <p:ph type="sldImg"/>
          </p:nvPr>
        </p:nvSpPr>
        <p:spPr>
          <a:ln/>
        </p:spPr>
      </p:sp>
      <p:sp>
        <p:nvSpPr>
          <p:cNvPr id="17411" name="Notes Placeholder 2">
            <a:extLst>
              <a:ext uri="{FF2B5EF4-FFF2-40B4-BE49-F238E27FC236}">
                <a16:creationId xmlns:a16="http://schemas.microsoft.com/office/drawing/2014/main" id="{787F2929-24C9-4B37-8DE0-D2C1875109E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7412" name="Slide Number Placeholder 3">
            <a:extLst>
              <a:ext uri="{FF2B5EF4-FFF2-40B4-BE49-F238E27FC236}">
                <a16:creationId xmlns:a16="http://schemas.microsoft.com/office/drawing/2014/main" id="{9C463C92-52F3-4D98-AD61-4D5D2AE1A62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6455CA2-D054-41B2-80FD-19A20EB8E120}" type="slidenum">
              <a:rPr lang="en-US" altLang="en-US" sz="1200"/>
              <a:pPr/>
              <a:t>10</a:t>
            </a:fld>
            <a:endParaRPr lang="en-US"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1AC87B36-929C-4B03-A29D-DBD7467CDA2D}"/>
              </a:ext>
            </a:extLst>
          </p:cNvPr>
          <p:cNvSpPr>
            <a:spLocks noGrp="1" noRot="1" noChangeAspect="1" noTextEdit="1"/>
          </p:cNvSpPr>
          <p:nvPr>
            <p:ph type="sldImg"/>
          </p:nvPr>
        </p:nvSpPr>
        <p:spPr>
          <a:ln/>
        </p:spPr>
      </p:sp>
      <p:sp>
        <p:nvSpPr>
          <p:cNvPr id="18435" name="Notes Placeholder 2">
            <a:extLst>
              <a:ext uri="{FF2B5EF4-FFF2-40B4-BE49-F238E27FC236}">
                <a16:creationId xmlns:a16="http://schemas.microsoft.com/office/drawing/2014/main" id="{AE70BF66-03A4-4D5A-B833-C8D999A65A7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8436" name="Slide Number Placeholder 3">
            <a:extLst>
              <a:ext uri="{FF2B5EF4-FFF2-40B4-BE49-F238E27FC236}">
                <a16:creationId xmlns:a16="http://schemas.microsoft.com/office/drawing/2014/main" id="{CC054752-3623-49C7-AA44-6FB52ADF95E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3F01494-0841-4D7A-8CF7-13107828F977}" type="slidenum">
              <a:rPr lang="en-US" altLang="en-US" sz="1200"/>
              <a:pPr/>
              <a:t>11</a:t>
            </a:fld>
            <a:endParaRPr lang="en-US"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a:extLst>
              <a:ext uri="{FF2B5EF4-FFF2-40B4-BE49-F238E27FC236}">
                <a16:creationId xmlns:a16="http://schemas.microsoft.com/office/drawing/2014/main" id="{1A45ADFF-0DBC-463F-B40C-F9501DEDC7FD}"/>
              </a:ext>
            </a:extLst>
          </p:cNvPr>
          <p:cNvSpPr>
            <a:spLocks noGrp="1" noRot="1" noChangeAspect="1" noTextEdit="1"/>
          </p:cNvSpPr>
          <p:nvPr>
            <p:ph type="sldImg"/>
          </p:nvPr>
        </p:nvSpPr>
        <p:spPr>
          <a:ln/>
        </p:spPr>
      </p:sp>
      <p:sp>
        <p:nvSpPr>
          <p:cNvPr id="19459" name="Notes Placeholder 2">
            <a:extLst>
              <a:ext uri="{FF2B5EF4-FFF2-40B4-BE49-F238E27FC236}">
                <a16:creationId xmlns:a16="http://schemas.microsoft.com/office/drawing/2014/main" id="{1BEE5E34-86CF-45C4-AF7F-1BEE4C3CB07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9460" name="Slide Number Placeholder 3">
            <a:extLst>
              <a:ext uri="{FF2B5EF4-FFF2-40B4-BE49-F238E27FC236}">
                <a16:creationId xmlns:a16="http://schemas.microsoft.com/office/drawing/2014/main" id="{9C094901-329C-4890-956D-F011CF6B7D0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594BE691-4300-41B2-88C7-62BC28365C85}" type="slidenum">
              <a:rPr lang="en-US" altLang="en-US" sz="1200"/>
              <a:pPr/>
              <a:t>12</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1A79D434-C0B5-4921-AE2C-1325EF25EC6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5B9F894C-53F4-4088-9DFE-64987E52E8B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D8786C06-0A82-4678-8978-D2F6EABA65C8}"/>
              </a:ext>
            </a:extLst>
          </p:cNvPr>
          <p:cNvSpPr>
            <a:spLocks noGrp="1" noChangeArrowheads="1"/>
          </p:cNvSpPr>
          <p:nvPr>
            <p:ph type="sldNum" sz="quarter" idx="12"/>
          </p:nvPr>
        </p:nvSpPr>
        <p:spPr>
          <a:ln/>
        </p:spPr>
        <p:txBody>
          <a:bodyPr/>
          <a:lstStyle>
            <a:lvl1pPr>
              <a:defRPr/>
            </a:lvl1pPr>
          </a:lstStyle>
          <a:p>
            <a:fld id="{C356759B-1FDE-4A98-85DE-D0A9B585A135}" type="slidenum">
              <a:rPr lang="en-US" altLang="en-US"/>
              <a:pPr/>
              <a:t>‹#›</a:t>
            </a:fld>
            <a:endParaRPr lang="en-US" altLang="en-US"/>
          </a:p>
        </p:txBody>
      </p:sp>
    </p:spTree>
    <p:extLst>
      <p:ext uri="{BB962C8B-B14F-4D97-AF65-F5344CB8AC3E}">
        <p14:creationId xmlns:p14="http://schemas.microsoft.com/office/powerpoint/2010/main" val="37600597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918E7E9B-DF89-444C-91A1-2943460AAA7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0F25539D-EEB4-4F31-B373-E1802C43AB4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5E4F1D42-54D9-4EB6-9294-9A7957140364}"/>
              </a:ext>
            </a:extLst>
          </p:cNvPr>
          <p:cNvSpPr>
            <a:spLocks noGrp="1" noChangeArrowheads="1"/>
          </p:cNvSpPr>
          <p:nvPr>
            <p:ph type="sldNum" sz="quarter" idx="12"/>
          </p:nvPr>
        </p:nvSpPr>
        <p:spPr>
          <a:ln/>
        </p:spPr>
        <p:txBody>
          <a:bodyPr/>
          <a:lstStyle>
            <a:lvl1pPr>
              <a:defRPr/>
            </a:lvl1pPr>
          </a:lstStyle>
          <a:p>
            <a:fld id="{05AAD7C6-1EEC-49E7-A46F-9FEC9774E07E}" type="slidenum">
              <a:rPr lang="en-US" altLang="en-US"/>
              <a:pPr/>
              <a:t>‹#›</a:t>
            </a:fld>
            <a:endParaRPr lang="en-US" altLang="en-US"/>
          </a:p>
        </p:txBody>
      </p:sp>
    </p:spTree>
    <p:extLst>
      <p:ext uri="{BB962C8B-B14F-4D97-AF65-F5344CB8AC3E}">
        <p14:creationId xmlns:p14="http://schemas.microsoft.com/office/powerpoint/2010/main" val="22796394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9A7E3D-D315-4A96-BA6D-BC164B17DEB7}"/>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2400C2A-FD9F-40F4-BC5A-4A101A977361}"/>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930877815"/>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212F5A-7A1E-43BC-9D91-16E473B57B9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2F922F6-87A1-419B-BB8D-892FB980C89D}"/>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55956196"/>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E57BD-C975-44C4-AB23-FB5D3F6AF83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93796E2-DD46-40E6-9F7C-235313A785FB}"/>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3781849268"/>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FF9069-40CB-4786-AB3C-F858817E4A4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AAEC630-731C-41AE-8B2B-810FEDD7E780}"/>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A2C5629-41A2-461C-889A-282CC5714919}"/>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75331386"/>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6F8578-F5EE-4F9D-ADEB-9F7037F6AF76}"/>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421D637-D0BD-4C00-B276-6DCE262C173B}"/>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0D79F387-CD2C-47E7-BAB3-BEEA27BA13BD}"/>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DA34526-5266-4E70-917D-53D2DC49EB85}"/>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131A321E-967B-4E0A-82B9-BBCDA80E6852}"/>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30058804"/>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78DA7-EC4F-4155-B26D-928BCB4E6474}"/>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92468056"/>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6205321"/>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0CB30A-5C2F-4E02-AF91-4B91B47C0E38}"/>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437F7AD-FD8F-4DBF-B29C-E150FFB22F6F}"/>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ECED121-B503-4248-A4F1-65395372F59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613803754"/>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1C3FF-FD11-4172-A1D7-52AD4A8FD138}"/>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66B3B76-F2BF-4762-A4A1-D4B5ED8A08C1}"/>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192D881-275B-49E3-AC4B-FE1E5D92119A}"/>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3813571023"/>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5487891B-4D0D-4ADB-B2D3-817C41417A66}"/>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C353DC35-39A0-4BF2-8D88-11238715CBB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5408626A-65CA-4570-A688-B4AE09F7DAD4}"/>
              </a:ext>
            </a:extLst>
          </p:cNvPr>
          <p:cNvSpPr>
            <a:spLocks noGrp="1" noChangeArrowheads="1"/>
          </p:cNvSpPr>
          <p:nvPr>
            <p:ph type="sldNum" sz="quarter" idx="12"/>
          </p:nvPr>
        </p:nvSpPr>
        <p:spPr>
          <a:ln/>
        </p:spPr>
        <p:txBody>
          <a:bodyPr/>
          <a:lstStyle>
            <a:lvl1pPr>
              <a:defRPr/>
            </a:lvl1pPr>
          </a:lstStyle>
          <a:p>
            <a:fld id="{242EB0AE-D542-45FD-8F35-07C0E6295984}" type="slidenum">
              <a:rPr lang="en-US" altLang="en-US"/>
              <a:pPr/>
              <a:t>‹#›</a:t>
            </a:fld>
            <a:endParaRPr lang="en-US" altLang="en-US"/>
          </a:p>
        </p:txBody>
      </p:sp>
    </p:spTree>
    <p:extLst>
      <p:ext uri="{BB962C8B-B14F-4D97-AF65-F5344CB8AC3E}">
        <p14:creationId xmlns:p14="http://schemas.microsoft.com/office/powerpoint/2010/main" val="37999564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DF44B6-B5EE-446F-A0C3-14568E3708D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489D57D-5054-499B-9338-EACCD62D54A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57556528"/>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BECD081-191B-40F2-BC6D-5C4E2A75FCC1}"/>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48C8F7F-B3FD-4487-B255-A8DFC4341B15}"/>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29113906"/>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F320A7B1-418C-490F-A08E-999F62415B87}"/>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FC50E21F-F3D6-477A-94D9-027EE46FFD1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39A5969F-A195-42B4-B051-A2D1E102B79D}"/>
              </a:ext>
            </a:extLst>
          </p:cNvPr>
          <p:cNvSpPr>
            <a:spLocks noGrp="1" noChangeArrowheads="1"/>
          </p:cNvSpPr>
          <p:nvPr>
            <p:ph type="sldNum" sz="quarter" idx="12"/>
          </p:nvPr>
        </p:nvSpPr>
        <p:spPr>
          <a:ln/>
        </p:spPr>
        <p:txBody>
          <a:bodyPr/>
          <a:lstStyle>
            <a:lvl1pPr>
              <a:defRPr/>
            </a:lvl1pPr>
          </a:lstStyle>
          <a:p>
            <a:fld id="{3386CBE0-D794-44CD-89A3-5DAE283A982D}" type="slidenum">
              <a:rPr lang="en-US" altLang="en-US"/>
              <a:pPr/>
              <a:t>‹#›</a:t>
            </a:fld>
            <a:endParaRPr lang="en-US" altLang="en-US"/>
          </a:p>
        </p:txBody>
      </p:sp>
    </p:spTree>
    <p:extLst>
      <p:ext uri="{BB962C8B-B14F-4D97-AF65-F5344CB8AC3E}">
        <p14:creationId xmlns:p14="http://schemas.microsoft.com/office/powerpoint/2010/main" val="39943745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88F43C1C-D92A-4767-9830-A2EE14F8A8FC}"/>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F0DF576C-8858-48E3-A0E4-A741FCF00A4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EB1F1D05-C051-4CE8-AB80-792FFE5A8A74}"/>
              </a:ext>
            </a:extLst>
          </p:cNvPr>
          <p:cNvSpPr>
            <a:spLocks noGrp="1" noChangeArrowheads="1"/>
          </p:cNvSpPr>
          <p:nvPr>
            <p:ph type="sldNum" sz="quarter" idx="12"/>
          </p:nvPr>
        </p:nvSpPr>
        <p:spPr>
          <a:ln/>
        </p:spPr>
        <p:txBody>
          <a:bodyPr/>
          <a:lstStyle>
            <a:lvl1pPr>
              <a:defRPr/>
            </a:lvl1pPr>
          </a:lstStyle>
          <a:p>
            <a:fld id="{617AFFCB-D5F9-4E11-971A-1136C44E0FFC}" type="slidenum">
              <a:rPr lang="en-US" altLang="en-US"/>
              <a:pPr/>
              <a:t>‹#›</a:t>
            </a:fld>
            <a:endParaRPr lang="en-US" altLang="en-US"/>
          </a:p>
        </p:txBody>
      </p:sp>
    </p:spTree>
    <p:extLst>
      <p:ext uri="{BB962C8B-B14F-4D97-AF65-F5344CB8AC3E}">
        <p14:creationId xmlns:p14="http://schemas.microsoft.com/office/powerpoint/2010/main" val="22691351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59597A13-BD48-40CF-B2E1-C820705D7046}"/>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A5CA96A4-3405-40D5-8698-549C681C25D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60DDB9D3-5516-414F-8710-1CCBB7D9C4C1}"/>
              </a:ext>
            </a:extLst>
          </p:cNvPr>
          <p:cNvSpPr>
            <a:spLocks noGrp="1" noChangeArrowheads="1"/>
          </p:cNvSpPr>
          <p:nvPr>
            <p:ph type="sldNum" sz="quarter" idx="12"/>
          </p:nvPr>
        </p:nvSpPr>
        <p:spPr>
          <a:ln/>
        </p:spPr>
        <p:txBody>
          <a:bodyPr/>
          <a:lstStyle>
            <a:lvl1pPr>
              <a:defRPr/>
            </a:lvl1pPr>
          </a:lstStyle>
          <a:p>
            <a:fld id="{DFC858A5-AC6D-4DFC-A7F6-D35DAE04DF12}" type="slidenum">
              <a:rPr lang="en-US" altLang="en-US"/>
              <a:pPr/>
              <a:t>‹#›</a:t>
            </a:fld>
            <a:endParaRPr lang="en-US" altLang="en-US"/>
          </a:p>
        </p:txBody>
      </p:sp>
    </p:spTree>
    <p:extLst>
      <p:ext uri="{BB962C8B-B14F-4D97-AF65-F5344CB8AC3E}">
        <p14:creationId xmlns:p14="http://schemas.microsoft.com/office/powerpoint/2010/main" val="4225528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0FC15C76-B5DF-4760-A7EF-341AD8A1BC3E}"/>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EF7627FD-27D1-41D4-9E27-48AFFD04B4A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9D41DCF9-1F3E-4504-B3EA-2E950728084D}"/>
              </a:ext>
            </a:extLst>
          </p:cNvPr>
          <p:cNvSpPr>
            <a:spLocks noGrp="1" noChangeArrowheads="1"/>
          </p:cNvSpPr>
          <p:nvPr>
            <p:ph type="sldNum" sz="quarter" idx="12"/>
          </p:nvPr>
        </p:nvSpPr>
        <p:spPr>
          <a:ln/>
        </p:spPr>
        <p:txBody>
          <a:bodyPr/>
          <a:lstStyle>
            <a:lvl1pPr>
              <a:defRPr/>
            </a:lvl1pPr>
          </a:lstStyle>
          <a:p>
            <a:fld id="{5A0002AE-A51D-43C7-91F4-CB4E7DC8ACC9}" type="slidenum">
              <a:rPr lang="en-US" altLang="en-US"/>
              <a:pPr/>
              <a:t>‹#›</a:t>
            </a:fld>
            <a:endParaRPr lang="en-US" altLang="en-US"/>
          </a:p>
        </p:txBody>
      </p:sp>
    </p:spTree>
    <p:extLst>
      <p:ext uri="{BB962C8B-B14F-4D97-AF65-F5344CB8AC3E}">
        <p14:creationId xmlns:p14="http://schemas.microsoft.com/office/powerpoint/2010/main" val="32288709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594445A7-6B18-4708-86D3-7D82D80680F2}"/>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B72C7091-854F-433B-B5FE-8873B201373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5E6BFBB4-D60F-4E88-913D-6D90972DE541}"/>
              </a:ext>
            </a:extLst>
          </p:cNvPr>
          <p:cNvSpPr>
            <a:spLocks noGrp="1" noChangeArrowheads="1"/>
          </p:cNvSpPr>
          <p:nvPr>
            <p:ph type="sldNum" sz="quarter" idx="12"/>
          </p:nvPr>
        </p:nvSpPr>
        <p:spPr>
          <a:ln/>
        </p:spPr>
        <p:txBody>
          <a:bodyPr/>
          <a:lstStyle>
            <a:lvl1pPr>
              <a:defRPr/>
            </a:lvl1pPr>
          </a:lstStyle>
          <a:p>
            <a:fld id="{11ADDD45-035C-4F97-BF69-566010C3B782}" type="slidenum">
              <a:rPr lang="en-US" altLang="en-US"/>
              <a:pPr/>
              <a:t>‹#›</a:t>
            </a:fld>
            <a:endParaRPr lang="en-US" altLang="en-US"/>
          </a:p>
        </p:txBody>
      </p:sp>
    </p:spTree>
    <p:extLst>
      <p:ext uri="{BB962C8B-B14F-4D97-AF65-F5344CB8AC3E}">
        <p14:creationId xmlns:p14="http://schemas.microsoft.com/office/powerpoint/2010/main" val="13225850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D860E7B0-15AA-40F3-842E-D309F0D05BCB}"/>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CEA609B7-82CA-4F4B-9B46-29C15E6BF35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97E923ED-6D28-434A-8318-E080B56A2B15}"/>
              </a:ext>
            </a:extLst>
          </p:cNvPr>
          <p:cNvSpPr>
            <a:spLocks noGrp="1" noChangeArrowheads="1"/>
          </p:cNvSpPr>
          <p:nvPr>
            <p:ph type="sldNum" sz="quarter" idx="12"/>
          </p:nvPr>
        </p:nvSpPr>
        <p:spPr>
          <a:ln/>
        </p:spPr>
        <p:txBody>
          <a:bodyPr/>
          <a:lstStyle>
            <a:lvl1pPr>
              <a:defRPr/>
            </a:lvl1pPr>
          </a:lstStyle>
          <a:p>
            <a:fld id="{9A99D222-FDA7-4272-BB8C-F41030A79736}" type="slidenum">
              <a:rPr lang="en-US" altLang="en-US"/>
              <a:pPr/>
              <a:t>‹#›</a:t>
            </a:fld>
            <a:endParaRPr lang="en-US" altLang="en-US"/>
          </a:p>
        </p:txBody>
      </p:sp>
    </p:spTree>
    <p:extLst>
      <p:ext uri="{BB962C8B-B14F-4D97-AF65-F5344CB8AC3E}">
        <p14:creationId xmlns:p14="http://schemas.microsoft.com/office/powerpoint/2010/main" val="37009128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E58A1B7A-75A2-4B21-9CBD-7AFBFCC41839}"/>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C99972B7-A774-4587-BD48-C33CD087655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1CBC13FF-F15E-4256-9FB0-D78A824BBB3F}"/>
              </a:ext>
            </a:extLst>
          </p:cNvPr>
          <p:cNvSpPr>
            <a:spLocks noGrp="1" noChangeArrowheads="1"/>
          </p:cNvSpPr>
          <p:nvPr>
            <p:ph type="sldNum" sz="quarter" idx="12"/>
          </p:nvPr>
        </p:nvSpPr>
        <p:spPr>
          <a:ln/>
        </p:spPr>
        <p:txBody>
          <a:bodyPr/>
          <a:lstStyle>
            <a:lvl1pPr>
              <a:defRPr/>
            </a:lvl1pPr>
          </a:lstStyle>
          <a:p>
            <a:fld id="{3F8022AA-D999-4318-A2B2-2E31F99EE216}" type="slidenum">
              <a:rPr lang="en-US" altLang="en-US"/>
              <a:pPr/>
              <a:t>‹#›</a:t>
            </a:fld>
            <a:endParaRPr lang="en-US" altLang="en-US"/>
          </a:p>
        </p:txBody>
      </p:sp>
    </p:spTree>
    <p:extLst>
      <p:ext uri="{BB962C8B-B14F-4D97-AF65-F5344CB8AC3E}">
        <p14:creationId xmlns:p14="http://schemas.microsoft.com/office/powerpoint/2010/main" val="41689089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BFBFCE9B-B868-43FC-A250-8688B5300A29}"/>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E9F2AFEB-A0D5-4A93-9836-9BD5C50B3697}"/>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D5260D0D-4C99-48AE-A779-217984702565}"/>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B1E86D30-CF96-479E-91B2-E7416012A5EB}"/>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405F9B0C-BE79-4A10-9A17-0AE073C3C607}"/>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29C9BBE3-CC27-4361-AEC4-3598EFCA5F64}"/>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63979B6D-706B-41FB-9BC0-9FAF43154A3C}"/>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C26D2CE6-24DA-4533-BEA4-6A909FF8B467}" type="slidenum">
              <a:rPr lang="en-US" altLang="en-US"/>
              <a:pPr/>
              <a:t>‹#›</a:t>
            </a:fld>
            <a:endParaRPr lang="en-US" altLang="en-US"/>
          </a:p>
        </p:txBody>
      </p:sp>
      <p:sp>
        <p:nvSpPr>
          <p:cNvPr id="20489" name="Freeform 9">
            <a:extLst>
              <a:ext uri="{FF2B5EF4-FFF2-40B4-BE49-F238E27FC236}">
                <a16:creationId xmlns:a16="http://schemas.microsoft.com/office/drawing/2014/main" id="{91D56E6B-FBA5-45F8-BCCA-A6EAE67F372C}"/>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C1F90611-A037-41D4-90B1-9FF45CEC9D3B}"/>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4104" r:id="rId1"/>
    <p:sldLayoutId id="2147484103" r:id="rId2"/>
    <p:sldLayoutId id="2147484102" r:id="rId3"/>
    <p:sldLayoutId id="2147484101" r:id="rId4"/>
    <p:sldLayoutId id="2147484100" r:id="rId5"/>
    <p:sldLayoutId id="2147484099" r:id="rId6"/>
    <p:sldLayoutId id="2147484098" r:id="rId7"/>
    <p:sldLayoutId id="2147484097" r:id="rId8"/>
    <p:sldLayoutId id="2147484096" r:id="rId9"/>
    <p:sldLayoutId id="2147484095"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EA8C7109-DA51-4811-B74C-A05DFD0E0756}"/>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9D732521-D6D8-4528-9B7C-F816AEA2A01B}"/>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6C4090E9-E3F4-4653-BCA4-8B0ED27F23BD}"/>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33797" name="Picture 3" descr="MHE-red-RGB-email-logo.png">
            <a:extLst>
              <a:ext uri="{FF2B5EF4-FFF2-40B4-BE49-F238E27FC236}">
                <a16:creationId xmlns:a16="http://schemas.microsoft.com/office/drawing/2014/main" id="{15290BC4-2CC2-410F-8803-FE7E38B21465}"/>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BD42C876-3319-4A9E-B468-5BE104EA69DD}"/>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DF2D3674-EE8C-4DF2-B42F-D1546673F307}" type="slidenum">
              <a:rPr lang="en-US" altLang="en-US" sz="900">
                <a:solidFill>
                  <a:srgbClr val="000000"/>
                </a:solidFill>
                <a:ea typeface="ヒラギノ角ゴ Pro W3" charset="0"/>
                <a:cs typeface="ヒラギノ角ゴ Pro W3" charset="0"/>
              </a:rPr>
              <a:pPr algn="r">
                <a:spcBef>
                  <a:spcPct val="50000"/>
                </a:spcBef>
              </a:pPr>
              <a:t>‹#›</a:t>
            </a:fld>
            <a:endParaRPr lang="en-US" altLang="en-US" sz="900">
              <a:solidFill>
                <a:srgbClr val="000000"/>
              </a:solidFill>
              <a:ea typeface="ヒラギノ角ゴ Pro W3" charset="0"/>
              <a:cs typeface="ヒラギノ角ゴ Pro W3" charset="0"/>
            </a:endParaRPr>
          </a:p>
        </p:txBody>
      </p:sp>
      <p:sp>
        <p:nvSpPr>
          <p:cNvPr id="1026" name="Rectangle 4">
            <a:extLst>
              <a:ext uri="{FF2B5EF4-FFF2-40B4-BE49-F238E27FC236}">
                <a16:creationId xmlns:a16="http://schemas.microsoft.com/office/drawing/2014/main" id="{4B111CF6-7118-47FA-95E4-3B0AE7CEFB57}"/>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3DE06BFC-EC71-4AD8-A1A2-B62E333B949A}"/>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4105" r:id="rId1"/>
    <p:sldLayoutId id="2147484106" r:id="rId2"/>
    <p:sldLayoutId id="2147484107" r:id="rId3"/>
    <p:sldLayoutId id="2147484108" r:id="rId4"/>
    <p:sldLayoutId id="2147484109" r:id="rId5"/>
    <p:sldLayoutId id="2147484110" r:id="rId6"/>
    <p:sldLayoutId id="2147484111" r:id="rId7"/>
    <p:sldLayoutId id="2147484112" r:id="rId8"/>
    <p:sldLayoutId id="2147484113" r:id="rId9"/>
    <p:sldLayoutId id="2147484114" r:id="rId10"/>
    <p:sldLayoutId id="2147484115"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charset="0"/>
          <a:cs typeface="ヒラギノ角ゴ Pro W3" charset="0"/>
        </a:defRPr>
      </a:lvl2pPr>
      <a:lvl3pPr algn="l" rtl="0" fontAlgn="base">
        <a:spcBef>
          <a:spcPct val="0"/>
        </a:spcBef>
        <a:spcAft>
          <a:spcPct val="0"/>
        </a:spcAft>
        <a:defRPr sz="2400" b="1">
          <a:solidFill>
            <a:srgbClr val="FF0000"/>
          </a:solidFill>
          <a:latin typeface="Arial" panose="020B0604020202020204" pitchFamily="34" charset="0"/>
          <a:ea typeface="ヒラギノ角ゴ Pro W3" charset="0"/>
          <a:cs typeface="ヒラギノ角ゴ Pro W3" charset="0"/>
        </a:defRPr>
      </a:lvl3pPr>
      <a:lvl4pPr algn="l" rtl="0" fontAlgn="base">
        <a:spcBef>
          <a:spcPct val="0"/>
        </a:spcBef>
        <a:spcAft>
          <a:spcPct val="0"/>
        </a:spcAft>
        <a:defRPr sz="2400" b="1">
          <a:solidFill>
            <a:srgbClr val="FF0000"/>
          </a:solidFill>
          <a:latin typeface="Arial" panose="020B0604020202020204" pitchFamily="34" charset="0"/>
          <a:ea typeface="ヒラギノ角ゴ Pro W3" charset="0"/>
          <a:cs typeface="ヒラギノ角ゴ Pro W3" charset="0"/>
        </a:defRPr>
      </a:lvl4pPr>
      <a:lvl5pPr algn="l" rtl="0" fontAlgn="base">
        <a:spcBef>
          <a:spcPct val="0"/>
        </a:spcBef>
        <a:spcAft>
          <a:spcPct val="0"/>
        </a:spcAft>
        <a:defRPr sz="2400" b="1">
          <a:solidFill>
            <a:srgbClr val="FF0000"/>
          </a:solidFill>
          <a:latin typeface="Arial" panose="020B0604020202020204" pitchFamily="34" charset="0"/>
          <a:ea typeface="ヒラギノ角ゴ Pro W3" charset="0"/>
          <a:cs typeface="ヒラギノ角ゴ Pro W3" charset="0"/>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charset="0"/>
          <a:cs typeface="ヒラギノ角ゴ Pro W3" charset="0"/>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charset="0"/>
          <a:cs typeface="ヒラギノ角ゴ Pro W3" charset="0"/>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charset="0"/>
          <a:cs typeface="ヒラギノ角ゴ Pro W3" charset="0"/>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charset="0"/>
          <a:cs typeface="ヒラギノ角ゴ Pro W3" charset="0"/>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D34A0AE0-D538-4C5E-9A7D-BD79CE117132}"/>
              </a:ext>
            </a:extLst>
          </p:cNvPr>
          <p:cNvSpPr txBox="1">
            <a:spLocks noChangeArrowheads="1"/>
          </p:cNvSpPr>
          <p:nvPr/>
        </p:nvSpPr>
        <p:spPr bwMode="auto">
          <a:xfrm>
            <a:off x="228600" y="6527800"/>
            <a:ext cx="87630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3" name="Title 2">
            <a:extLst>
              <a:ext uri="{FF2B5EF4-FFF2-40B4-BE49-F238E27FC236}">
                <a16:creationId xmlns:a16="http://schemas.microsoft.com/office/drawing/2014/main" id="{870328CC-890A-401C-8EC8-EF3671E373C9}"/>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charset="0"/>
                <a:cs typeface="ヒラギノ角ゴ Pro W3" charset="0"/>
              </a:defRPr>
            </a:lvl1pPr>
            <a:lvl2pPr>
              <a:defRPr sz="2400" b="1">
                <a:solidFill>
                  <a:srgbClr val="FF0000"/>
                </a:solidFill>
                <a:latin typeface="Arial" panose="020B0604020202020204" pitchFamily="34" charset="0"/>
                <a:ea typeface="ヒラギノ角ゴ Pro W3" charset="0"/>
                <a:cs typeface="ヒラギノ角ゴ Pro W3" charset="0"/>
              </a:defRPr>
            </a:lvl2pPr>
            <a:lvl3pPr>
              <a:defRPr sz="2400" b="1">
                <a:solidFill>
                  <a:srgbClr val="FF0000"/>
                </a:solidFill>
                <a:latin typeface="Arial" panose="020B0604020202020204" pitchFamily="34" charset="0"/>
                <a:ea typeface="ヒラギノ角ゴ Pro W3" charset="0"/>
                <a:cs typeface="ヒラギノ角ゴ Pro W3" charset="0"/>
              </a:defRPr>
            </a:lvl3pPr>
            <a:lvl4pPr>
              <a:defRPr sz="2400" b="1">
                <a:solidFill>
                  <a:srgbClr val="FF0000"/>
                </a:solidFill>
                <a:latin typeface="Arial" panose="020B0604020202020204" pitchFamily="34" charset="0"/>
                <a:ea typeface="ヒラギノ角ゴ Pro W3" charset="0"/>
                <a:cs typeface="ヒラギノ角ゴ Pro W3" charset="0"/>
              </a:defRPr>
            </a:lvl4pPr>
            <a:lvl5pPr>
              <a:defRPr sz="2400" b="1">
                <a:solidFill>
                  <a:srgbClr val="FF0000"/>
                </a:solidFill>
                <a:latin typeface="Arial" panose="020B0604020202020204" pitchFamily="34" charset="0"/>
                <a:ea typeface="ヒラギノ角ゴ Pro W3" charset="0"/>
                <a:cs typeface="ヒラギノ角ゴ Pro W3" charset="0"/>
              </a:defRPr>
            </a:lvl5pPr>
            <a:lvl6pPr marL="457200" fontAlgn="base">
              <a:spcBef>
                <a:spcPct val="0"/>
              </a:spcBef>
              <a:spcAft>
                <a:spcPct val="0"/>
              </a:spcAft>
              <a:defRPr sz="2400" b="1">
                <a:solidFill>
                  <a:srgbClr val="FF0000"/>
                </a:solidFill>
                <a:latin typeface="Arial" panose="020B0604020202020204" pitchFamily="34" charset="0"/>
                <a:ea typeface="ヒラギノ角ゴ Pro W3" charset="0"/>
                <a:cs typeface="ヒラギノ角ゴ Pro W3" charset="0"/>
              </a:defRPr>
            </a:lvl6pPr>
            <a:lvl7pPr marL="914400" fontAlgn="base">
              <a:spcBef>
                <a:spcPct val="0"/>
              </a:spcBef>
              <a:spcAft>
                <a:spcPct val="0"/>
              </a:spcAft>
              <a:defRPr sz="2400" b="1">
                <a:solidFill>
                  <a:srgbClr val="FF0000"/>
                </a:solidFill>
                <a:latin typeface="Arial" panose="020B0604020202020204" pitchFamily="34" charset="0"/>
                <a:ea typeface="ヒラギノ角ゴ Pro W3" charset="0"/>
                <a:cs typeface="ヒラギノ角ゴ Pro W3" charset="0"/>
              </a:defRPr>
            </a:lvl7pPr>
            <a:lvl8pPr marL="1371600" fontAlgn="base">
              <a:spcBef>
                <a:spcPct val="0"/>
              </a:spcBef>
              <a:spcAft>
                <a:spcPct val="0"/>
              </a:spcAft>
              <a:defRPr sz="2400" b="1">
                <a:solidFill>
                  <a:srgbClr val="FF0000"/>
                </a:solidFill>
                <a:latin typeface="Arial" panose="020B0604020202020204" pitchFamily="34" charset="0"/>
                <a:ea typeface="ヒラギノ角ゴ Pro W3" charset="0"/>
                <a:cs typeface="ヒラギノ角ゴ Pro W3" charset="0"/>
              </a:defRPr>
            </a:lvl8pPr>
            <a:lvl9pPr marL="1828800" fontAlgn="base">
              <a:spcBef>
                <a:spcPct val="0"/>
              </a:spcBef>
              <a:spcAft>
                <a:spcPct val="0"/>
              </a:spcAft>
              <a:defRPr sz="2400" b="1">
                <a:solidFill>
                  <a:srgbClr val="FF0000"/>
                </a:solidFill>
                <a:latin typeface="Arial" panose="020B0604020202020204" pitchFamily="34" charset="0"/>
                <a:ea typeface="ヒラギノ角ゴ Pro W3" charset="0"/>
                <a:cs typeface="ヒラギノ角ゴ Pro W3" charset="0"/>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0" name="Text Box 9">
            <a:extLst>
              <a:ext uri="{FF2B5EF4-FFF2-40B4-BE49-F238E27FC236}">
                <a16:creationId xmlns:a16="http://schemas.microsoft.com/office/drawing/2014/main" id="{C8995D27-781D-44E5-8A7D-DB9485E048CC}"/>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Plant Form</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B7384991-920D-4CD0-A421-B3E0CF2FE0FC}"/>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E21E6202-83D8-4866-AD6F-7D76F413FB78}"/>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is the function of the leaf stomata?</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EC39ED0D-8984-45FE-9680-5AFFD722A696}"/>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CA361729-FFBB-46BC-B3A4-554E95419BE4}"/>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are trichomes and how do they benefit a plant?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CE6E9F33-9198-45B5-A53E-16190E757AD4}"/>
              </a:ext>
            </a:extLst>
          </p:cNvPr>
          <p:cNvSpPr>
            <a:spLocks noGrp="1"/>
          </p:cNvSpPr>
          <p:nvPr>
            <p:ph type="title"/>
          </p:nvPr>
        </p:nvSpPr>
        <p:spPr/>
        <p:txBody>
          <a:bodyPr/>
          <a:lstStyle/>
          <a:p>
            <a:pPr eaLnBrk="1" hangingPunct="1"/>
            <a:r>
              <a:rPr lang="en-US" altLang="en-US"/>
              <a:t>1-minute paper topics</a:t>
            </a:r>
          </a:p>
        </p:txBody>
      </p:sp>
      <p:sp>
        <p:nvSpPr>
          <p:cNvPr id="14339" name="Content Placeholder 2">
            <a:extLst>
              <a:ext uri="{FF2B5EF4-FFF2-40B4-BE49-F238E27FC236}">
                <a16:creationId xmlns:a16="http://schemas.microsoft.com/office/drawing/2014/main" id="{3E2E9997-8441-4A39-A5DD-E4EFCD20AC76}"/>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Describe how a botanist could distinguish between a monocot and a eudicot just by looking at the plant.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B62276B9-99E3-4254-84E2-F14EAC09D72A}"/>
              </a:ext>
            </a:extLst>
          </p:cNvPr>
          <p:cNvSpPr>
            <a:spLocks noGrp="1"/>
          </p:cNvSpPr>
          <p:nvPr>
            <p:ph type="title"/>
          </p:nvPr>
        </p:nvSpPr>
        <p:spPr/>
        <p:txBody>
          <a:bodyPr/>
          <a:lstStyle/>
          <a:p>
            <a:pPr eaLnBrk="1" hangingPunct="1"/>
            <a:r>
              <a:rPr lang="en-US" altLang="en-US"/>
              <a:t>1-minute paper topics</a:t>
            </a:r>
          </a:p>
        </p:txBody>
      </p:sp>
      <p:sp>
        <p:nvSpPr>
          <p:cNvPr id="29699" name="Content Placeholder 2">
            <a:extLst>
              <a:ext uri="{FF2B5EF4-FFF2-40B4-BE49-F238E27FC236}">
                <a16:creationId xmlns:a16="http://schemas.microsoft.com/office/drawing/2014/main" id="{32CAD4D6-9027-4512-B013-BA9E4888A24A}"/>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Compare and contrast tracheids and vessel elements.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605513CA-5275-43ED-BD47-7CE7C0737349}"/>
              </a:ext>
            </a:extLst>
          </p:cNvPr>
          <p:cNvSpPr>
            <a:spLocks noGrp="1"/>
          </p:cNvSpPr>
          <p:nvPr>
            <p:ph type="title"/>
          </p:nvPr>
        </p:nvSpPr>
        <p:spPr/>
        <p:txBody>
          <a:bodyPr/>
          <a:lstStyle/>
          <a:p>
            <a:pPr eaLnBrk="1" hangingPunct="1"/>
            <a:r>
              <a:rPr lang="en-US" altLang="en-US"/>
              <a:t>1-minute paper topics</a:t>
            </a:r>
          </a:p>
        </p:txBody>
      </p:sp>
      <p:sp>
        <p:nvSpPr>
          <p:cNvPr id="30723" name="Content Placeholder 2">
            <a:extLst>
              <a:ext uri="{FF2B5EF4-FFF2-40B4-BE49-F238E27FC236}">
                <a16:creationId xmlns:a16="http://schemas.microsoft.com/office/drawing/2014/main" id="{4EE2571F-6DB4-491A-8A7D-ADD23DB390D1}"/>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What is the function of the Casparian strip?</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86F5D424-C201-4424-AD70-25555A3FA18E}"/>
              </a:ext>
            </a:extLst>
          </p:cNvPr>
          <p:cNvSpPr>
            <a:spLocks noGrp="1"/>
          </p:cNvSpPr>
          <p:nvPr>
            <p:ph type="title"/>
          </p:nvPr>
        </p:nvSpPr>
        <p:spPr/>
        <p:txBody>
          <a:bodyPr/>
          <a:lstStyle/>
          <a:p>
            <a:pPr eaLnBrk="1" hangingPunct="1"/>
            <a:r>
              <a:rPr lang="en-US" altLang="en-US"/>
              <a:t>1-minute paper topics</a:t>
            </a:r>
          </a:p>
        </p:txBody>
      </p:sp>
      <p:sp>
        <p:nvSpPr>
          <p:cNvPr id="31747" name="Content Placeholder 2">
            <a:extLst>
              <a:ext uri="{FF2B5EF4-FFF2-40B4-BE49-F238E27FC236}">
                <a16:creationId xmlns:a16="http://schemas.microsoft.com/office/drawing/2014/main" id="{56DEA9DD-9C3D-43F4-869F-CFF3C717423B}"/>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Where are apical meristems located on a plant?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4E32D8D9-13A4-4254-B14A-833082C39A27}"/>
              </a:ext>
            </a:extLst>
          </p:cNvPr>
          <p:cNvSpPr>
            <a:spLocks noGrp="1"/>
          </p:cNvSpPr>
          <p:nvPr>
            <p:ph type="title"/>
          </p:nvPr>
        </p:nvSpPr>
        <p:spPr/>
        <p:txBody>
          <a:bodyPr/>
          <a:lstStyle/>
          <a:p>
            <a:pPr eaLnBrk="1" hangingPunct="1"/>
            <a:r>
              <a:rPr lang="en-US" altLang="en-US"/>
              <a:t>1-minute paper topics</a:t>
            </a:r>
          </a:p>
        </p:txBody>
      </p:sp>
      <p:sp>
        <p:nvSpPr>
          <p:cNvPr id="32771" name="Content Placeholder 2">
            <a:extLst>
              <a:ext uri="{FF2B5EF4-FFF2-40B4-BE49-F238E27FC236}">
                <a16:creationId xmlns:a16="http://schemas.microsoft.com/office/drawing/2014/main" id="{80A33351-BF1A-4ACE-A01B-6FAC949A3315}"/>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What are the functions of the root cap?</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0073D7AA-84DE-45A9-B2F2-DFEDB02D681A}"/>
              </a:ext>
            </a:extLst>
          </p:cNvPr>
          <p:cNvSpPr>
            <a:spLocks noGrp="1"/>
          </p:cNvSpPr>
          <p:nvPr>
            <p:ph type="title"/>
          </p:nvPr>
        </p:nvSpPr>
        <p:spPr/>
        <p:txBody>
          <a:bodyPr/>
          <a:lstStyle/>
          <a:p>
            <a:r>
              <a:rPr lang="en-US" altLang="en-US"/>
              <a:t>Minute Paper Goal</a:t>
            </a:r>
          </a:p>
        </p:txBody>
      </p:sp>
      <p:sp>
        <p:nvSpPr>
          <p:cNvPr id="4099" name="Content Placeholder 2">
            <a:extLst>
              <a:ext uri="{FF2B5EF4-FFF2-40B4-BE49-F238E27FC236}">
                <a16:creationId xmlns:a16="http://schemas.microsoft.com/office/drawing/2014/main" id="{4956A353-731F-4982-8CF9-9A05069E07F4}"/>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9683833-B494-4F9C-8F1A-E065970CD756}"/>
              </a:ext>
            </a:extLst>
          </p:cNvPr>
          <p:cNvSpPr>
            <a:spLocks noGrp="1"/>
          </p:cNvSpPr>
          <p:nvPr>
            <p:ph type="title"/>
          </p:nvPr>
        </p:nvSpPr>
        <p:spPr/>
        <p:txBody>
          <a:bodyPr/>
          <a:lstStyle/>
          <a:p>
            <a:r>
              <a:rPr lang="en-US" altLang="en-US"/>
              <a:t>Assessment</a:t>
            </a:r>
          </a:p>
        </p:txBody>
      </p:sp>
      <p:sp>
        <p:nvSpPr>
          <p:cNvPr id="5123" name="Content Placeholder 2">
            <a:extLst>
              <a:ext uri="{FF2B5EF4-FFF2-40B4-BE49-F238E27FC236}">
                <a16:creationId xmlns:a16="http://schemas.microsoft.com/office/drawing/2014/main" id="{913A9E6B-7199-4817-B52B-D2549C6E6DDB}"/>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C2A96EAD-5261-4D68-B6E3-20BFF5393AA1}"/>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1F0820CF-0F87-4A78-8FF3-828894D91049}"/>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How do plant cells elongate?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51D499E1-53DD-44B4-8DC6-CB68C27407EA}"/>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76134A7B-8512-4AC6-9941-43E4C3AC893D}"/>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Describe the main functions of roots.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A32BAFB-257C-4DC9-A9F4-494297D88A62}"/>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31821F82-2FEF-480A-9EE5-A2773761C3C7}"/>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How does xylem tissue function?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46037156-ED31-448D-84D2-2EBC80F1436B}"/>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7EE6BF4F-AAD9-4729-A136-C244FC5DDA42}"/>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Compare and contrast primary growth vs. secondary growth.</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76867D27-1D99-4716-97E4-49F102A09DCA}"/>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A6A653C6-B8B5-4888-8F54-D551617D552F}"/>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Where could a botanist find cotyledons and radicles? What are their functions?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E6CAC520-1EC1-4808-9818-427B3CB74BA0}"/>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2E45347F-6570-4BB0-A3D3-1558AFBEB6A4}"/>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are meristems and what are their functions?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60"/>
  <p:tag name="MMPROD_UIDATA" val="&lt;database version=&quot;7.0&quot;&gt;&lt;object type=&quot;1&quot; unique_id=&quot;10001&quot;&gt;&lt;object type=&quot;2&quot; unique_id=&quot;11599&quot;&gt;&lt;object type=&quot;3&quot; unique_id=&quot;11600&quot;&gt;&lt;property id=&quot;20148&quot; value=&quot;5&quot;/&gt;&lt;property id=&quot;20300&quot; value=&quot;Slide 1&quot;/&gt;&lt;property id=&quot;20307&quot; value=&quot;317&quot;/&gt;&lt;/object&gt;&lt;object type=&quot;3&quot; unique_id=&quot;11601&quot;&gt;&lt;property id=&quot;20148&quot; value=&quot;5&quot;/&gt;&lt;property id=&quot;20300&quot; value=&quot;Slide 2 - &amp;quot;Minute Paper Goal&amp;quot;&quot;/&gt;&lt;property id=&quot;20307&quot; value=&quot;334&quot;/&gt;&lt;/object&gt;&lt;object type=&quot;3&quot; unique_id=&quot;11602&quot;&gt;&lt;property id=&quot;20148&quot; value=&quot;5&quot;/&gt;&lt;property id=&quot;20300&quot; value=&quot;Slide 3 - &amp;quot;Assessment&amp;quot;&quot;/&gt;&lt;property id=&quot;20307&quot; value=&quot;336&quot;/&gt;&lt;/object&gt;&lt;object type=&quot;3&quot; unique_id=&quot;11603&quot;&gt;&lt;property id=&quot;20148&quot; value=&quot;5&quot;/&gt;&lt;property id=&quot;20300&quot; value=&quot;Slide 4 - &amp;quot;1-minute paper topics&amp;quot;&quot;/&gt;&lt;property id=&quot;20307&quot; value=&quot;343&quot;/&gt;&lt;/object&gt;&lt;object type=&quot;3&quot; unique_id=&quot;11604&quot;&gt;&lt;property id=&quot;20148&quot; value=&quot;5&quot;/&gt;&lt;property id=&quot;20300&quot; value=&quot;Slide 5 - &amp;quot;1-minute paper topics&amp;quot;&quot;/&gt;&lt;property id=&quot;20307&quot; value=&quot;344&quot;/&gt;&lt;/object&gt;&lt;object type=&quot;3&quot; unique_id=&quot;11605&quot;&gt;&lt;property id=&quot;20148&quot; value=&quot;5&quot;/&gt;&lt;property id=&quot;20300&quot; value=&quot;Slide 6 - &amp;quot;1-minute paper topics&amp;quot;&quot;/&gt;&lt;property id=&quot;20307&quot; value=&quot;345&quot;/&gt;&lt;/object&gt;&lt;object type=&quot;3&quot; unique_id=&quot;11606&quot;&gt;&lt;property id=&quot;20148&quot; value=&quot;5&quot;/&gt;&lt;property id=&quot;20300&quot; value=&quot;Slide 7 - &amp;quot;1-minute paper topics&amp;quot;&quot;/&gt;&lt;property id=&quot;20307&quot; value=&quot;346&quot;/&gt;&lt;/object&gt;&lt;object type=&quot;3&quot; unique_id=&quot;11607&quot;&gt;&lt;property id=&quot;20148&quot; value=&quot;5&quot;/&gt;&lt;property id=&quot;20300&quot; value=&quot;Slide 8 - &amp;quot;1-minute paper topics&amp;quot;&quot;/&gt;&lt;property id=&quot;20307&quot; value=&quot;347&quot;/&gt;&lt;/object&gt;&lt;object type=&quot;3&quot; unique_id=&quot;11608&quot;&gt;&lt;property id=&quot;20148&quot; value=&quot;5&quot;/&gt;&lt;property id=&quot;20300&quot; value=&quot;Slide 9 - &amp;quot;1-minute paper topics&amp;quot;&quot;/&gt;&lt;property id=&quot;20307&quot; value=&quot;348&quot;/&gt;&lt;/object&gt;&lt;object type=&quot;3&quot; unique_id=&quot;11609&quot;&gt;&lt;property id=&quot;20148&quot; value=&quot;5&quot;/&gt;&lt;property id=&quot;20300&quot; value=&quot;Slide 10 - &amp;quot;1-minute paper topics&amp;quot;&quot;/&gt;&lt;property id=&quot;20307&quot; value=&quot;349&quot;/&gt;&lt;/object&gt;&lt;object type=&quot;3&quot; unique_id=&quot;11610&quot;&gt;&lt;property id=&quot;20148&quot; value=&quot;5&quot;/&gt;&lt;property id=&quot;20300&quot; value=&quot;Slide 11 - &amp;quot;1-minute paper topics&amp;quot;&quot;/&gt;&lt;property id=&quot;20307&quot; value=&quot;350&quot;/&gt;&lt;/object&gt;&lt;object type=&quot;3&quot; unique_id=&quot;11611&quot;&gt;&lt;property id=&quot;20148&quot; value=&quot;5&quot;/&gt;&lt;property id=&quot;20300&quot; value=&quot;Slide 12 - &amp;quot;1-minute paper topics&amp;quot;&quot;/&gt;&lt;property id=&quot;20307&quot; value=&quot;351&quot;/&gt;&lt;/object&gt;&lt;/object&gt;&lt;object type=&quot;8&quot; unique_id=&quot;11625&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2613</TotalTime>
  <Words>202</Words>
  <Application>Microsoft Office PowerPoint</Application>
  <PresentationFormat>On-screen Show (4:3)</PresentationFormat>
  <Paragraphs>41</Paragraphs>
  <Slides>16</Slides>
  <Notes>4</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16</vt:i4>
      </vt:variant>
    </vt:vector>
  </HeadingPairs>
  <TitlesOfParts>
    <vt:vector size="25"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270</cp:revision>
  <dcterms:created xsi:type="dcterms:W3CDTF">2005-04-19T02:46:41Z</dcterms:created>
  <dcterms:modified xsi:type="dcterms:W3CDTF">2019-04-24T20:28:26Z</dcterms:modified>
</cp:coreProperties>
</file>