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22" r:id="rId2"/>
  </p:sldMasterIdLst>
  <p:notesMasterIdLst>
    <p:notesMasterId r:id="rId13"/>
  </p:notesMasterIdLst>
  <p:sldIdLst>
    <p:sldId id="317" r:id="rId3"/>
    <p:sldId id="336" r:id="rId4"/>
    <p:sldId id="334" r:id="rId5"/>
    <p:sldId id="318" r:id="rId6"/>
    <p:sldId id="322" r:id="rId7"/>
    <p:sldId id="321" r:id="rId8"/>
    <p:sldId id="320" r:id="rId9"/>
    <p:sldId id="337" r:id="rId10"/>
    <p:sldId id="328" r:id="rId11"/>
    <p:sldId id="338" r:id="rId12"/>
  </p:sldIdLst>
  <p:sldSz cx="9144000" cy="6858000" type="screen4x3"/>
  <p:notesSz cx="6858000" cy="9144000"/>
  <p:custDataLst>
    <p:tags r:id="rId1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234" autoAdjust="0"/>
    <p:restoredTop sz="88129" autoAdjust="0"/>
  </p:normalViewPr>
  <p:slideViewPr>
    <p:cSldViewPr>
      <p:cViewPr varScale="1">
        <p:scale>
          <a:sx n="75" d="100"/>
          <a:sy n="75" d="100"/>
        </p:scale>
        <p:origin x="96" y="6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E9DCF9C-908D-4FCF-BC06-DCC26D2D73C6}"/>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62E0F980-6419-497D-8526-DF32D9BDA04A}"/>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C5C4AEB1-3CE3-48D5-BD5C-36FE67EEBF65}"/>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19611DB-1A61-4A87-A0E1-D0288FC5307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2B1ED9B-18CA-425A-947C-7CB75B8009A1}"/>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781B6238-7B22-4A30-A0A7-1CD60F6E4E5B}"/>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B1DC1784-E7FB-42EC-80B1-E802D490824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231302B7-55CA-4E1B-9833-A0117AEBF5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B3EB580-4C6F-4248-8AFF-4DBEECEBB32A}" type="slidenum">
              <a:rPr lang="en-US" altLang="en-US" sz="1200"/>
              <a:pPr/>
              <a:t>1</a:t>
            </a:fld>
            <a:endParaRPr lang="en-US" altLang="en-US" sz="1200"/>
          </a:p>
        </p:txBody>
      </p:sp>
      <p:sp>
        <p:nvSpPr>
          <p:cNvPr id="14339" name="Rectangle 2">
            <a:extLst>
              <a:ext uri="{FF2B5EF4-FFF2-40B4-BE49-F238E27FC236}">
                <a16:creationId xmlns:a16="http://schemas.microsoft.com/office/drawing/2014/main" id="{F328F752-A45A-48BF-87B4-42D3132AC98A}"/>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32F139B5-C492-4EAE-A6D9-D5E2780228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2FFE4CC-EB9E-4FB7-AC91-EA13328DE24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1568A1F-2352-4B2A-8621-9A9D893F93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3EA14B1-AC0F-41B2-A5A9-FCC87B9B6569}"/>
              </a:ext>
            </a:extLst>
          </p:cNvPr>
          <p:cNvSpPr>
            <a:spLocks noGrp="1" noChangeArrowheads="1"/>
          </p:cNvSpPr>
          <p:nvPr>
            <p:ph type="sldNum" sz="quarter" idx="12"/>
          </p:nvPr>
        </p:nvSpPr>
        <p:spPr>
          <a:ln/>
        </p:spPr>
        <p:txBody>
          <a:bodyPr/>
          <a:lstStyle>
            <a:lvl1pPr>
              <a:defRPr/>
            </a:lvl1pPr>
          </a:lstStyle>
          <a:p>
            <a:fld id="{83C72BF7-75BD-4AF9-831C-C335AFD8AD65}" type="slidenum">
              <a:rPr lang="en-US" altLang="en-US"/>
              <a:pPr/>
              <a:t>‹#›</a:t>
            </a:fld>
            <a:endParaRPr lang="en-US" altLang="en-US"/>
          </a:p>
        </p:txBody>
      </p:sp>
    </p:spTree>
    <p:extLst>
      <p:ext uri="{BB962C8B-B14F-4D97-AF65-F5344CB8AC3E}">
        <p14:creationId xmlns:p14="http://schemas.microsoft.com/office/powerpoint/2010/main" val="2801437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B703D49-5795-42DD-BC74-386E83847B6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3568690-1F70-4942-8E61-401FFE31BA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64ABAE4-1530-49B2-B1F9-6CBA6017A78D}"/>
              </a:ext>
            </a:extLst>
          </p:cNvPr>
          <p:cNvSpPr>
            <a:spLocks noGrp="1" noChangeArrowheads="1"/>
          </p:cNvSpPr>
          <p:nvPr>
            <p:ph type="sldNum" sz="quarter" idx="12"/>
          </p:nvPr>
        </p:nvSpPr>
        <p:spPr>
          <a:ln/>
        </p:spPr>
        <p:txBody>
          <a:bodyPr/>
          <a:lstStyle>
            <a:lvl1pPr>
              <a:defRPr/>
            </a:lvl1pPr>
          </a:lstStyle>
          <a:p>
            <a:fld id="{9E986C65-7539-4BA7-9C2D-AFB101AA62B1}" type="slidenum">
              <a:rPr lang="en-US" altLang="en-US"/>
              <a:pPr/>
              <a:t>‹#›</a:t>
            </a:fld>
            <a:endParaRPr lang="en-US" altLang="en-US"/>
          </a:p>
        </p:txBody>
      </p:sp>
    </p:spTree>
    <p:extLst>
      <p:ext uri="{BB962C8B-B14F-4D97-AF65-F5344CB8AC3E}">
        <p14:creationId xmlns:p14="http://schemas.microsoft.com/office/powerpoint/2010/main" val="2177791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90030340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339146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2811065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754072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330662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0675564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78806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8972938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7427927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FEF28BA-EABA-49DB-8A51-36916540A8D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804C8E0-13F1-4865-A37C-7CA7CAE6B47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016BC9C-1B94-4E20-B616-51F7DCB08918}"/>
              </a:ext>
            </a:extLst>
          </p:cNvPr>
          <p:cNvSpPr>
            <a:spLocks noGrp="1" noChangeArrowheads="1"/>
          </p:cNvSpPr>
          <p:nvPr>
            <p:ph type="sldNum" sz="quarter" idx="12"/>
          </p:nvPr>
        </p:nvSpPr>
        <p:spPr>
          <a:ln/>
        </p:spPr>
        <p:txBody>
          <a:bodyPr/>
          <a:lstStyle>
            <a:lvl1pPr>
              <a:defRPr/>
            </a:lvl1pPr>
          </a:lstStyle>
          <a:p>
            <a:fld id="{29CABBCA-849E-4D12-84AC-D9214BF6A3F4}" type="slidenum">
              <a:rPr lang="en-US" altLang="en-US"/>
              <a:pPr/>
              <a:t>‹#›</a:t>
            </a:fld>
            <a:endParaRPr lang="en-US" altLang="en-US"/>
          </a:p>
        </p:txBody>
      </p:sp>
    </p:spTree>
    <p:extLst>
      <p:ext uri="{BB962C8B-B14F-4D97-AF65-F5344CB8AC3E}">
        <p14:creationId xmlns:p14="http://schemas.microsoft.com/office/powerpoint/2010/main" val="41036569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218290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481013"/>
            <a:ext cx="5710238" cy="5543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42092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1D67CE84-FEAC-480D-B0FA-C637F968CF1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B4FBA50B-98A3-40D2-97FF-B0BF76027E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0A132D9-DECD-4286-AA83-09A7EA2C657B}"/>
              </a:ext>
            </a:extLst>
          </p:cNvPr>
          <p:cNvSpPr>
            <a:spLocks noGrp="1" noChangeArrowheads="1"/>
          </p:cNvSpPr>
          <p:nvPr>
            <p:ph type="sldNum" sz="quarter" idx="12"/>
          </p:nvPr>
        </p:nvSpPr>
        <p:spPr>
          <a:ln/>
        </p:spPr>
        <p:txBody>
          <a:bodyPr/>
          <a:lstStyle>
            <a:lvl1pPr>
              <a:defRPr/>
            </a:lvl1pPr>
          </a:lstStyle>
          <a:p>
            <a:fld id="{0445310B-19F6-4DE2-9BF7-6B78770CFEF8}" type="slidenum">
              <a:rPr lang="en-US" altLang="en-US"/>
              <a:pPr/>
              <a:t>‹#›</a:t>
            </a:fld>
            <a:endParaRPr lang="en-US" altLang="en-US"/>
          </a:p>
        </p:txBody>
      </p:sp>
    </p:spTree>
    <p:extLst>
      <p:ext uri="{BB962C8B-B14F-4D97-AF65-F5344CB8AC3E}">
        <p14:creationId xmlns:p14="http://schemas.microsoft.com/office/powerpoint/2010/main" val="3262857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1F8C566-DD45-47BC-823E-F80E7A5F25B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B1382150-7223-4000-8C95-03AE6F34FE1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B2A7C62D-9C63-4A86-B621-2022CB9D119F}"/>
              </a:ext>
            </a:extLst>
          </p:cNvPr>
          <p:cNvSpPr>
            <a:spLocks noGrp="1" noChangeArrowheads="1"/>
          </p:cNvSpPr>
          <p:nvPr>
            <p:ph type="sldNum" sz="quarter" idx="12"/>
          </p:nvPr>
        </p:nvSpPr>
        <p:spPr>
          <a:ln/>
        </p:spPr>
        <p:txBody>
          <a:bodyPr/>
          <a:lstStyle>
            <a:lvl1pPr>
              <a:defRPr/>
            </a:lvl1pPr>
          </a:lstStyle>
          <a:p>
            <a:fld id="{42FBA15E-83BE-4561-9F67-1B686599321B}" type="slidenum">
              <a:rPr lang="en-US" altLang="en-US"/>
              <a:pPr/>
              <a:t>‹#›</a:t>
            </a:fld>
            <a:endParaRPr lang="en-US" altLang="en-US"/>
          </a:p>
        </p:txBody>
      </p:sp>
    </p:spTree>
    <p:extLst>
      <p:ext uri="{BB962C8B-B14F-4D97-AF65-F5344CB8AC3E}">
        <p14:creationId xmlns:p14="http://schemas.microsoft.com/office/powerpoint/2010/main" val="2892042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E224BCD-5C1E-49FE-8E06-94D6EA16E93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A4EA7553-3143-4F8C-97C7-F0A5EF8766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38086C4-1231-49C5-8EC1-7786EC4FF74B}"/>
              </a:ext>
            </a:extLst>
          </p:cNvPr>
          <p:cNvSpPr>
            <a:spLocks noGrp="1" noChangeArrowheads="1"/>
          </p:cNvSpPr>
          <p:nvPr>
            <p:ph type="sldNum" sz="quarter" idx="12"/>
          </p:nvPr>
        </p:nvSpPr>
        <p:spPr>
          <a:ln/>
        </p:spPr>
        <p:txBody>
          <a:bodyPr/>
          <a:lstStyle>
            <a:lvl1pPr>
              <a:defRPr/>
            </a:lvl1pPr>
          </a:lstStyle>
          <a:p>
            <a:fld id="{B81BF7F5-A03F-4C29-AD1D-DD06C1E2A85F}" type="slidenum">
              <a:rPr lang="en-US" altLang="en-US"/>
              <a:pPr/>
              <a:t>‹#›</a:t>
            </a:fld>
            <a:endParaRPr lang="en-US" altLang="en-US"/>
          </a:p>
        </p:txBody>
      </p:sp>
    </p:spTree>
    <p:extLst>
      <p:ext uri="{BB962C8B-B14F-4D97-AF65-F5344CB8AC3E}">
        <p14:creationId xmlns:p14="http://schemas.microsoft.com/office/powerpoint/2010/main" val="2588349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79E4227F-BD06-4B37-B596-ADDA48E1E96E}"/>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09BEE9E9-C94F-4CCE-898E-7D329464208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140F0851-8940-47BF-88BA-F8A3BD7A51BE}"/>
              </a:ext>
            </a:extLst>
          </p:cNvPr>
          <p:cNvSpPr>
            <a:spLocks noGrp="1" noChangeArrowheads="1"/>
          </p:cNvSpPr>
          <p:nvPr>
            <p:ph type="sldNum" sz="quarter" idx="12"/>
          </p:nvPr>
        </p:nvSpPr>
        <p:spPr>
          <a:ln/>
        </p:spPr>
        <p:txBody>
          <a:bodyPr/>
          <a:lstStyle>
            <a:lvl1pPr>
              <a:defRPr/>
            </a:lvl1pPr>
          </a:lstStyle>
          <a:p>
            <a:fld id="{291D3F2B-D8AB-4BC3-B5D8-FB3EE10C1049}" type="slidenum">
              <a:rPr lang="en-US" altLang="en-US"/>
              <a:pPr/>
              <a:t>‹#›</a:t>
            </a:fld>
            <a:endParaRPr lang="en-US" altLang="en-US"/>
          </a:p>
        </p:txBody>
      </p:sp>
    </p:spTree>
    <p:extLst>
      <p:ext uri="{BB962C8B-B14F-4D97-AF65-F5344CB8AC3E}">
        <p14:creationId xmlns:p14="http://schemas.microsoft.com/office/powerpoint/2010/main" val="1456887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69C9959-552D-4B20-B30B-44009367779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9C0B855-6794-410F-90C5-87378A3F49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BB1C33C-56DD-4B63-9D7A-5A2B9012C443}"/>
              </a:ext>
            </a:extLst>
          </p:cNvPr>
          <p:cNvSpPr>
            <a:spLocks noGrp="1" noChangeArrowheads="1"/>
          </p:cNvSpPr>
          <p:nvPr>
            <p:ph type="sldNum" sz="quarter" idx="12"/>
          </p:nvPr>
        </p:nvSpPr>
        <p:spPr>
          <a:ln/>
        </p:spPr>
        <p:txBody>
          <a:bodyPr/>
          <a:lstStyle>
            <a:lvl1pPr>
              <a:defRPr/>
            </a:lvl1pPr>
          </a:lstStyle>
          <a:p>
            <a:fld id="{0393E0DD-AE89-419B-A93F-177BA84004D0}" type="slidenum">
              <a:rPr lang="en-US" altLang="en-US"/>
              <a:pPr/>
              <a:t>‹#›</a:t>
            </a:fld>
            <a:endParaRPr lang="en-US" altLang="en-US"/>
          </a:p>
        </p:txBody>
      </p:sp>
    </p:spTree>
    <p:extLst>
      <p:ext uri="{BB962C8B-B14F-4D97-AF65-F5344CB8AC3E}">
        <p14:creationId xmlns:p14="http://schemas.microsoft.com/office/powerpoint/2010/main" val="2346067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FEF11D78-0CB6-4CA3-B1F3-D71C4897B84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167A682-E0CE-46ED-8E0C-D3E7F7F7F4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5B5AD56-1DD5-48B5-A0B0-AF68D9699858}"/>
              </a:ext>
            </a:extLst>
          </p:cNvPr>
          <p:cNvSpPr>
            <a:spLocks noGrp="1" noChangeArrowheads="1"/>
          </p:cNvSpPr>
          <p:nvPr>
            <p:ph type="sldNum" sz="quarter" idx="12"/>
          </p:nvPr>
        </p:nvSpPr>
        <p:spPr>
          <a:ln/>
        </p:spPr>
        <p:txBody>
          <a:bodyPr/>
          <a:lstStyle>
            <a:lvl1pPr>
              <a:defRPr/>
            </a:lvl1pPr>
          </a:lstStyle>
          <a:p>
            <a:fld id="{BF257225-BB45-4E1E-A5F2-C8AE69ABFFD4}" type="slidenum">
              <a:rPr lang="en-US" altLang="en-US"/>
              <a:pPr/>
              <a:t>‹#›</a:t>
            </a:fld>
            <a:endParaRPr lang="en-US" altLang="en-US"/>
          </a:p>
        </p:txBody>
      </p:sp>
    </p:spTree>
    <p:extLst>
      <p:ext uri="{BB962C8B-B14F-4D97-AF65-F5344CB8AC3E}">
        <p14:creationId xmlns:p14="http://schemas.microsoft.com/office/powerpoint/2010/main" val="1267915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76435DB-4EFA-4835-A18D-107193500B0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C3E134F-60B0-4E51-9734-CC2C3A4010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A77995E-1F0D-4673-912F-1AEA67FC6249}"/>
              </a:ext>
            </a:extLst>
          </p:cNvPr>
          <p:cNvSpPr>
            <a:spLocks noGrp="1" noChangeArrowheads="1"/>
          </p:cNvSpPr>
          <p:nvPr>
            <p:ph type="sldNum" sz="quarter" idx="12"/>
          </p:nvPr>
        </p:nvSpPr>
        <p:spPr>
          <a:ln/>
        </p:spPr>
        <p:txBody>
          <a:bodyPr/>
          <a:lstStyle>
            <a:lvl1pPr>
              <a:defRPr/>
            </a:lvl1pPr>
          </a:lstStyle>
          <a:p>
            <a:fld id="{931254D3-838F-4F4D-8B09-DAC04E168C05}" type="slidenum">
              <a:rPr lang="en-US" altLang="en-US"/>
              <a:pPr/>
              <a:t>‹#›</a:t>
            </a:fld>
            <a:endParaRPr lang="en-US" altLang="en-US"/>
          </a:p>
        </p:txBody>
      </p:sp>
    </p:spTree>
    <p:extLst>
      <p:ext uri="{BB962C8B-B14F-4D97-AF65-F5344CB8AC3E}">
        <p14:creationId xmlns:p14="http://schemas.microsoft.com/office/powerpoint/2010/main" val="3812100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A998C21-CCCC-4CAF-B337-B3A3C9FB973B}"/>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0A2E5696-443C-4114-9471-89475D58A86F}"/>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8797785B-1C01-413C-A162-2AF569B6899A}"/>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3F67118-84D4-4881-8DD8-836265457B7B}"/>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FA3396D7-070C-43F1-B27F-3EE91131DE74}"/>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31F39AA0-C571-4A91-8AAE-00AAD67EA5C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553F473E-356A-429E-AE2B-B65E4A9F8601}"/>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9018310B-BD51-41F8-8DA1-D6AA5D99C32C}" type="slidenum">
              <a:rPr lang="en-US" altLang="en-US"/>
              <a:pPr/>
              <a:t>‹#›</a:t>
            </a:fld>
            <a:endParaRPr lang="en-US" altLang="en-US"/>
          </a:p>
        </p:txBody>
      </p:sp>
      <p:sp>
        <p:nvSpPr>
          <p:cNvPr id="1033" name="Freeform 9">
            <a:extLst>
              <a:ext uri="{FF2B5EF4-FFF2-40B4-BE49-F238E27FC236}">
                <a16:creationId xmlns:a16="http://schemas.microsoft.com/office/drawing/2014/main" id="{B15AFA02-DF0E-413A-AF63-51D3FA756D79}"/>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0C21875B-7A8A-48AA-B054-B14A3AC35487}"/>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Text Box 35">
            <a:extLst>
              <a:ext uri="{FF2B5EF4-FFF2-40B4-BE49-F238E27FC236}">
                <a16:creationId xmlns:a16="http://schemas.microsoft.com/office/drawing/2014/main" id="{3B3E272B-9858-4D5E-BED7-9BBE32173352}"/>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ABE39A0-A633-4329-9EB1-51F5FFA9C023}"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Tree>
  </p:cSld>
  <p:clrMap bg1="lt1" tx1="dk1" bg2="lt2" tx2="dk2" accent1="accent1" accent2="accent2" accent3="accent3" accent4="accent4" accent5="accent5" accent6="accent6" hlink="hlink" folHlink="folHlink"/>
  <p:sldLayoutIdLst>
    <p:sldLayoutId id="2147484023" r:id="rId1"/>
    <p:sldLayoutId id="2147484024" r:id="rId2"/>
    <p:sldLayoutId id="2147484025" r:id="rId3"/>
    <p:sldLayoutId id="2147484026" r:id="rId4"/>
    <p:sldLayoutId id="2147484027" r:id="rId5"/>
    <p:sldLayoutId id="2147484028" r:id="rId6"/>
    <p:sldLayoutId id="2147484029" r:id="rId7"/>
    <p:sldLayoutId id="2147484030" r:id="rId8"/>
    <p:sldLayoutId id="2147484031" r:id="rId9"/>
    <p:sldLayoutId id="2147484032"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AFE7F2B3-1D3B-4A04-BC28-C29AE9D77D4B}"/>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A9D4CAF6-D230-4C5F-B97D-CC24FC316F4F}"/>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20CDDF05-EAFD-4B34-A804-7A345B7FC6F2}"/>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D5B46D9F-F256-4770-86C2-306F4667C47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 name="Rectangle 4">
            <a:extLst>
              <a:ext uri="{FF2B5EF4-FFF2-40B4-BE49-F238E27FC236}">
                <a16:creationId xmlns:a16="http://schemas.microsoft.com/office/drawing/2014/main" id="{A794C088-81B0-49E6-8975-DDFF408FF8B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51102FC2-F5F8-41B5-B63B-CC6C8D42F6E7}"/>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t>Click to edit Master title style</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p:txStyles>
    <p:titleStyle>
      <a:lvl1pPr algn="l" rtl="0" eaLnBrk="0" fontAlgn="base" hangingPunct="0">
        <a:spcBef>
          <a:spcPct val="0"/>
        </a:spcBef>
        <a:spcAft>
          <a:spcPct val="0"/>
        </a:spcAft>
        <a:defRPr sz="2400" b="1">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a:solidFill>
            <a:schemeClr val="bg2"/>
          </a:solidFill>
          <a:latin typeface="Tahoma" pitchFamily="34" charset="0"/>
          <a:ea typeface="+mn-ea"/>
          <a:cs typeface="+mn-cs"/>
        </a:defRPr>
      </a:lvl4pPr>
      <a:lvl5pPr marL="2057400" indent="-228600" algn="l" rtl="0" eaLnBrk="0" fontAlgn="base" hangingPunct="0">
        <a:spcBef>
          <a:spcPct val="20000"/>
        </a:spcBef>
        <a:spcAft>
          <a:spcPct val="0"/>
        </a:spcAft>
        <a:buSzPct val="100000"/>
        <a:buChar char="»"/>
        <a:defRPr sz="2000">
          <a:solidFill>
            <a:schemeClr val="tx1"/>
          </a:solidFill>
          <a:latin typeface="Tahoma" pitchFamily="34" charset="0"/>
          <a:ea typeface="+mn-ea"/>
          <a:cs typeface="+mn-cs"/>
        </a:defRPr>
      </a:lvl5pPr>
      <a:lvl6pPr marL="25146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6pPr>
      <a:lvl7pPr marL="29718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7pPr>
      <a:lvl8pPr marL="34290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8pPr>
      <a:lvl9pPr marL="38862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a:extLst>
              <a:ext uri="{FF2B5EF4-FFF2-40B4-BE49-F238E27FC236}">
                <a16:creationId xmlns:a16="http://schemas.microsoft.com/office/drawing/2014/main" id="{035F229E-1A49-4601-BFB5-EE21B1FF60F2}"/>
              </a:ext>
            </a:extLst>
          </p:cNvPr>
          <p:cNvSpPr txBox="1">
            <a:spLocks noChangeArrowheads="1"/>
          </p:cNvSpPr>
          <p:nvPr/>
        </p:nvSpPr>
        <p:spPr bwMode="auto">
          <a:xfrm>
            <a:off x="0" y="6600825"/>
            <a:ext cx="89154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075" name="Title 2">
            <a:extLst>
              <a:ext uri="{FF2B5EF4-FFF2-40B4-BE49-F238E27FC236}">
                <a16:creationId xmlns:a16="http://schemas.microsoft.com/office/drawing/2014/main" id="{46461D71-C9B1-4041-96AF-52A3E4B2FB9A}"/>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dirty="0"/>
              <a:t>Biology</a:t>
            </a:r>
            <a:endParaRPr lang="en-US" altLang="en-US" sz="3600" b="1" dirty="0"/>
          </a:p>
        </p:txBody>
      </p:sp>
      <p:sp>
        <p:nvSpPr>
          <p:cNvPr id="3076" name="Text Box 9">
            <a:extLst>
              <a:ext uri="{FF2B5EF4-FFF2-40B4-BE49-F238E27FC236}">
                <a16:creationId xmlns:a16="http://schemas.microsoft.com/office/drawing/2014/main" id="{0879D79E-8D91-49E4-84D7-E943FC1642A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Plant Defense</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5AC7B2B-FDF5-4F98-96F4-8F70EC2F36EA}"/>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B20012D4-0795-4EE5-B6D6-E08F15497FA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are the first line defenses of a plant?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3A2AEC9-73F4-407A-AEB2-C6CF452BF508}"/>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E1F33B3-D825-43AF-A3A4-A4308F3CA5BF}"/>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2461F742-750A-4CFD-B8BE-BD96CBA211F2}"/>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E67AFE52-5D55-4F8C-90A7-2B95756AF451}"/>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evaluations.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6AAFE42D-28A6-403D-A14B-54EA9756F847}"/>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4DDD79D5-2BC7-4422-9EAD-BF4D0BA99A9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a hypersensitive response in a plant?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ECE3B53-74C7-446B-B95B-5B6460E128A7}"/>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B4F52810-DEEE-4919-9FDA-73346C03BE52}"/>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How does the wound response of a plant affect the rate of herbivory?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1BF9F4-9C14-4215-B994-14FC78A1DE6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FA552B3-E38E-40A8-AA0E-40BF879BDFB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jasmonic acid and what is its function in the plant?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6DB2B4D-48D1-49D2-838D-C9672B721B1C}"/>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F4ACE369-F639-4CB5-9F61-4AEC7D6A3FC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Where does taxol come from? How is it useful to humans?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E587FF9-2736-4111-9805-C8DD1D6B922B}"/>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D83E20C0-C431-4742-9C97-77F11B5C48A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would attracting wasps be a good response to caterpillar herbivory?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29247B6-C199-426F-9E72-A9F9C40CC3F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485B8AC8-4244-4617-9FD1-261DE2386D3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function of systemic acquired resistance?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26"/>
  <p:tag name="MMPROD_UIDATA" val="&lt;database version=&quot;7.0&quot;&gt;&lt;object type=&quot;1&quot; unique_id=&quot;10001&quot;&gt;&lt;object type=&quot;2&quot; unique_id=&quot;10494&quot;&gt;&lt;object type=&quot;3&quot; unique_id=&quot;10495&quot;&gt;&lt;property id=&quot;20148&quot; value=&quot;5&quot;/&gt;&lt;property id=&quot;20300&quot; value=&quot;Slide 1&quot;/&gt;&lt;property id=&quot;20307&quot; value=&quot;317&quot;/&gt;&lt;/object&gt;&lt;object type=&quot;3&quot; unique_id=&quot;10496&quot;&gt;&lt;property id=&quot;20148&quot; value=&quot;5&quot;/&gt;&lt;property id=&quot;20300&quot; value=&quot;Slide 2 - &amp;quot;Minute Paper Goal&amp;quot;&quot;/&gt;&lt;property id=&quot;20307&quot; value=&quot;336&quot;/&gt;&lt;/object&gt;&lt;object type=&quot;3&quot; unique_id=&quot;10497&quot;&gt;&lt;property id=&quot;20148&quot; value=&quot;5&quot;/&gt;&lt;property id=&quot;20300&quot; value=&quot;Slide 3 - &amp;quot;Assessment&amp;quot;&quot;/&gt;&lt;property id=&quot;20307&quot; value=&quot;334&quot;/&gt;&lt;/object&gt;&lt;object type=&quot;3&quot; unique_id=&quot;10498&quot;&gt;&lt;property id=&quot;20148&quot; value=&quot;5&quot;/&gt;&lt;property id=&quot;20300&quot; value=&quot;Slide 4 - &amp;quot;1-minute paper topics&amp;quot;&quot;/&gt;&lt;property id=&quot;20307&quot; value=&quot;318&quot;/&gt;&lt;/object&gt;&lt;object type=&quot;3&quot; unique_id=&quot;10499&quot;&gt;&lt;property id=&quot;20148&quot; value=&quot;5&quot;/&gt;&lt;property id=&quot;20300&quot; value=&quot;Slide 5 - &amp;quot;1-minute paper topics&amp;quot;&quot;/&gt;&lt;property id=&quot;20307&quot; value=&quot;322&quot;/&gt;&lt;/object&gt;&lt;object type=&quot;3&quot; unique_id=&quot;10500&quot;&gt;&lt;property id=&quot;20148&quot; value=&quot;5&quot;/&gt;&lt;property id=&quot;20300&quot; value=&quot;Slide 6 - &amp;quot;1-minute paper topics&amp;quot;&quot;/&gt;&lt;property id=&quot;20307&quot; value=&quot;321&quot;/&gt;&lt;/object&gt;&lt;object type=&quot;3&quot; unique_id=&quot;10501&quot;&gt;&lt;property id=&quot;20148&quot; value=&quot;5&quot;/&gt;&lt;property id=&quot;20300&quot; value=&quot;Slide 7 - &amp;quot;1-minute paper topics&amp;quot;&quot;/&gt;&lt;property id=&quot;20307&quot; value=&quot;320&quot;/&gt;&lt;/object&gt;&lt;object type=&quot;3&quot; unique_id=&quot;10502&quot;&gt;&lt;property id=&quot;20148&quot; value=&quot;5&quot;/&gt;&lt;property id=&quot;20300&quot; value=&quot;Slide 8 - &amp;quot;1-minute paper topics&amp;quot;&quot;/&gt;&lt;property id=&quot;20307&quot; value=&quot;337&quot;/&gt;&lt;/object&gt;&lt;object type=&quot;3&quot; unique_id=&quot;10503&quot;&gt;&lt;property id=&quot;20148&quot; value=&quot;5&quot;/&gt;&lt;property id=&quot;20300&quot; value=&quot;Slide 9 - &amp;quot;1-minute paper topics&amp;quot;&quot;/&gt;&lt;property id=&quot;20307&quot; value=&quot;328&quot;/&gt;&lt;/object&gt;&lt;object type=&quot;3&quot; unique_id=&quot;10504&quot;&gt;&lt;property id=&quot;20148&quot; value=&quot;5&quot;/&gt;&lt;property id=&quot;20300&quot; value=&quot;Slide 10 - &amp;quot;1-minute paper topics&amp;quot;&quot;/&gt;&lt;property id=&quot;20307&quot; value=&quot;338&quot;/&gt;&lt;/object&gt;&lt;/object&gt;&lt;object type=&quot;8&quot; unique_id=&quot;1051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1531</TotalTime>
  <Words>135</Words>
  <Application>Microsoft Office PowerPoint</Application>
  <PresentationFormat>On-screen Show (4:3)</PresentationFormat>
  <Paragraphs>26</Paragraphs>
  <Slides>10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234</cp:revision>
  <dcterms:created xsi:type="dcterms:W3CDTF">2005-04-19T02:46:41Z</dcterms:created>
  <dcterms:modified xsi:type="dcterms:W3CDTF">2019-04-24T21:04:43Z</dcterms:modified>
</cp:coreProperties>
</file>