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118" r:id="rId2"/>
  </p:sldMasterIdLst>
  <p:notesMasterIdLst>
    <p:notesMasterId r:id="rId18"/>
  </p:notesMasterIdLst>
  <p:sldIdLst>
    <p:sldId id="317" r:id="rId3"/>
    <p:sldId id="334" r:id="rId4"/>
    <p:sldId id="336" r:id="rId5"/>
    <p:sldId id="343" r:id="rId6"/>
    <p:sldId id="344" r:id="rId7"/>
    <p:sldId id="345" r:id="rId8"/>
    <p:sldId id="346" r:id="rId9"/>
    <p:sldId id="347" r:id="rId10"/>
    <p:sldId id="349" r:id="rId11"/>
    <p:sldId id="337" r:id="rId12"/>
    <p:sldId id="338" r:id="rId13"/>
    <p:sldId id="350" r:id="rId14"/>
    <p:sldId id="351" r:id="rId15"/>
    <p:sldId id="352" r:id="rId16"/>
    <p:sldId id="353" r:id="rId17"/>
  </p:sldIdLst>
  <p:sldSz cx="9144000" cy="6858000" type="screen4x3"/>
  <p:notesSz cx="6858000" cy="9144000"/>
  <p:custDataLst>
    <p:tags r:id="rId19"/>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CD69686A-D06C-4C9D-AA98-369871A43895}"/>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E8DE1A35-BBB6-462B-8F4B-38B40D81C659}"/>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3316" name="Rectangle 4">
            <a:extLst>
              <a:ext uri="{FF2B5EF4-FFF2-40B4-BE49-F238E27FC236}">
                <a16:creationId xmlns:a16="http://schemas.microsoft.com/office/drawing/2014/main" id="{4A460B3C-4F9A-4F60-BE5A-3E98A1AC54B7}"/>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E2D3F71D-6FFC-4B48-A4B6-BFAD9496C160}"/>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AE3E1B14-DB72-49A8-BEE2-72D5066FB25F}"/>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B3559705-8BCB-429F-A440-E0D0EF24684D}"/>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DF7773D7-8D9B-40F3-82D7-7034DA4FD972}"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E6390A08-3C75-47F0-86D7-F395B4F0419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9FCF83E-49F6-444F-916A-C0621E3E39D1}" type="slidenum">
              <a:rPr lang="en-US" altLang="en-US" sz="1200"/>
              <a:pPr/>
              <a:t>1</a:t>
            </a:fld>
            <a:endParaRPr lang="en-US" altLang="en-US" sz="1200"/>
          </a:p>
        </p:txBody>
      </p:sp>
      <p:sp>
        <p:nvSpPr>
          <p:cNvPr id="14339" name="Rectangle 2">
            <a:extLst>
              <a:ext uri="{FF2B5EF4-FFF2-40B4-BE49-F238E27FC236}">
                <a16:creationId xmlns:a16="http://schemas.microsoft.com/office/drawing/2014/main" id="{43710D32-B8EA-4F9B-8DF2-F49ECA0C8CDE}"/>
              </a:ext>
            </a:extLst>
          </p:cNvPr>
          <p:cNvSpPr>
            <a:spLocks noRot="1" noChangeArrowheads="1" noTextEdit="1"/>
          </p:cNvSpPr>
          <p:nvPr>
            <p:ph type="sldImg"/>
          </p:nvPr>
        </p:nvSpPr>
        <p:spPr>
          <a:ln/>
        </p:spPr>
      </p:sp>
      <p:sp>
        <p:nvSpPr>
          <p:cNvPr id="14340" name="Rectangle 3">
            <a:extLst>
              <a:ext uri="{FF2B5EF4-FFF2-40B4-BE49-F238E27FC236}">
                <a16:creationId xmlns:a16="http://schemas.microsoft.com/office/drawing/2014/main" id="{DA3726FE-BC77-402A-915B-53C09BB93A3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5C42004D-C63F-4B43-869E-0784709D2B98}"/>
              </a:ext>
            </a:extLst>
          </p:cNvPr>
          <p:cNvSpPr>
            <a:spLocks noGrp="1" noRot="1" noChangeAspect="1" noTextEdit="1"/>
          </p:cNvSpPr>
          <p:nvPr>
            <p:ph type="sldImg"/>
          </p:nvPr>
        </p:nvSpPr>
        <p:spPr>
          <a:ln/>
        </p:spPr>
      </p:sp>
      <p:sp>
        <p:nvSpPr>
          <p:cNvPr id="15363" name="Notes Placeholder 2">
            <a:extLst>
              <a:ext uri="{FF2B5EF4-FFF2-40B4-BE49-F238E27FC236}">
                <a16:creationId xmlns:a16="http://schemas.microsoft.com/office/drawing/2014/main" id="{5BDDD5D2-9DFB-429E-8A26-9F713763BC6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364" name="Slide Number Placeholder 3">
            <a:extLst>
              <a:ext uri="{FF2B5EF4-FFF2-40B4-BE49-F238E27FC236}">
                <a16:creationId xmlns:a16="http://schemas.microsoft.com/office/drawing/2014/main" id="{6F62BDEE-2AEF-4613-921D-E81AC0041AE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BDC6607-74E4-4F11-A4C6-089EC1CF6DD7}" type="slidenum">
              <a:rPr lang="en-US" altLang="en-US" sz="1200"/>
              <a:pPr/>
              <a:t>9</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8DC7E14-86BC-4D0E-92E3-0F8AC3950EE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27CB3C7-BD58-4A4B-AA70-9CCAFC6199E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0463101-B857-4469-84CE-83BF50FA2B28}"/>
              </a:ext>
            </a:extLst>
          </p:cNvPr>
          <p:cNvSpPr>
            <a:spLocks noGrp="1" noChangeArrowheads="1"/>
          </p:cNvSpPr>
          <p:nvPr>
            <p:ph type="sldNum" sz="quarter" idx="12"/>
          </p:nvPr>
        </p:nvSpPr>
        <p:spPr>
          <a:ln/>
        </p:spPr>
        <p:txBody>
          <a:bodyPr/>
          <a:lstStyle>
            <a:lvl1pPr>
              <a:defRPr/>
            </a:lvl1pPr>
          </a:lstStyle>
          <a:p>
            <a:fld id="{179C4D41-B234-49A6-84D0-F2CE249D66E3}" type="slidenum">
              <a:rPr lang="en-US" altLang="en-US"/>
              <a:pPr/>
              <a:t>‹#›</a:t>
            </a:fld>
            <a:endParaRPr lang="en-US" altLang="en-US"/>
          </a:p>
        </p:txBody>
      </p:sp>
    </p:spTree>
    <p:extLst>
      <p:ext uri="{BB962C8B-B14F-4D97-AF65-F5344CB8AC3E}">
        <p14:creationId xmlns:p14="http://schemas.microsoft.com/office/powerpoint/2010/main" val="1110202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167847F2-B280-4022-9924-B41304896B3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D49F2035-7932-4109-BC01-604CF93C30B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95C59A7A-456C-47F4-A2AF-AD48540A76BE}"/>
              </a:ext>
            </a:extLst>
          </p:cNvPr>
          <p:cNvSpPr>
            <a:spLocks noGrp="1" noChangeArrowheads="1"/>
          </p:cNvSpPr>
          <p:nvPr>
            <p:ph type="sldNum" sz="quarter" idx="12"/>
          </p:nvPr>
        </p:nvSpPr>
        <p:spPr>
          <a:ln/>
        </p:spPr>
        <p:txBody>
          <a:bodyPr/>
          <a:lstStyle>
            <a:lvl1pPr>
              <a:defRPr/>
            </a:lvl1pPr>
          </a:lstStyle>
          <a:p>
            <a:fld id="{776C4404-3658-4519-9FAA-82F918DF34BF}" type="slidenum">
              <a:rPr lang="en-US" altLang="en-US"/>
              <a:pPr/>
              <a:t>‹#›</a:t>
            </a:fld>
            <a:endParaRPr lang="en-US" altLang="en-US"/>
          </a:p>
        </p:txBody>
      </p:sp>
    </p:spTree>
    <p:extLst>
      <p:ext uri="{BB962C8B-B14F-4D97-AF65-F5344CB8AC3E}">
        <p14:creationId xmlns:p14="http://schemas.microsoft.com/office/powerpoint/2010/main" val="1172948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3F9F2-E0CE-401D-BCA9-4098535FAAA2}"/>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B5E5D8C-2839-4CAA-8932-41FA5263DAE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29214848"/>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E1FD0-F0D4-4FCB-848C-88302CECF39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3525DAF-F851-45A2-A298-3A9BB3E9D41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0833548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542E1-98CB-4D7D-BF5C-8518361B8A4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BD77B49-C3FD-43D0-83AD-84CA658CDC17}"/>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36573860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A88EE-827D-4DB2-8823-D805AE14FCC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2B5968F-298B-4CF3-8E37-B752F1FFF56F}"/>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D3E3D89-14F8-49B5-AADF-A8218288F041}"/>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18861335"/>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F4DDF-5FFE-4E77-A6D3-D3F0918546AA}"/>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E9A0877-B97D-4A33-9675-A13D69CC92E0}"/>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B22C0CB-E76D-41BE-8BA7-F3DBA064313D}"/>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845970C-7076-491D-9F13-27DAA2CF978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B25833A-8F2B-46B3-B1CA-FEE870404BCD}"/>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577991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0BFAE-04B1-4E37-BB78-AC2C1CCA996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20560782"/>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273605"/>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EBC9-0622-4D7E-A2D8-1A3445CB424A}"/>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A0A8B43-4094-4C2D-94FA-A46BF1C7EB29}"/>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B2C9DD0-10B3-4FDD-9532-F0458EAF126A}"/>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31866782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B1E04-48D5-48B7-8D63-BB5E5C69BC28}"/>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1964013-60B6-4FCE-B066-3E051484BB01}"/>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65CD9E1-51C8-40F3-B706-607A560610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75488331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97309B13-26A3-4AB2-BD9B-BED29DC0E4A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E09D48B-49D9-453E-BE10-DF6C7ACCE15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ED208BA0-569D-4252-A911-B3119A3D2F23}"/>
              </a:ext>
            </a:extLst>
          </p:cNvPr>
          <p:cNvSpPr>
            <a:spLocks noGrp="1" noChangeArrowheads="1"/>
          </p:cNvSpPr>
          <p:nvPr>
            <p:ph type="sldNum" sz="quarter" idx="12"/>
          </p:nvPr>
        </p:nvSpPr>
        <p:spPr>
          <a:ln/>
        </p:spPr>
        <p:txBody>
          <a:bodyPr/>
          <a:lstStyle>
            <a:lvl1pPr>
              <a:defRPr/>
            </a:lvl1pPr>
          </a:lstStyle>
          <a:p>
            <a:fld id="{5A5BFA21-268A-4457-BB79-7F1D2656C9FC}" type="slidenum">
              <a:rPr lang="en-US" altLang="en-US"/>
              <a:pPr/>
              <a:t>‹#›</a:t>
            </a:fld>
            <a:endParaRPr lang="en-US" altLang="en-US"/>
          </a:p>
        </p:txBody>
      </p:sp>
    </p:spTree>
    <p:extLst>
      <p:ext uri="{BB962C8B-B14F-4D97-AF65-F5344CB8AC3E}">
        <p14:creationId xmlns:p14="http://schemas.microsoft.com/office/powerpoint/2010/main" val="6677606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0FB9F-130C-45CF-8D1E-5BD62E9463C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B19BFC-5C86-4AE4-B756-EF7C26923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8648120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7CF3888-6BF8-41A2-8336-1035E0945A48}"/>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81C7EF0-2848-4C91-BF5A-A07AD2B4DAD8}"/>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4764830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6487D3A2-017F-40CC-A3AB-2BEB3595CF1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9A503CE7-5DEE-4D3E-B827-2AEF6B1D4E4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8D1F8453-D033-4D1E-B2ED-1CF5ADD2185B}"/>
              </a:ext>
            </a:extLst>
          </p:cNvPr>
          <p:cNvSpPr>
            <a:spLocks noGrp="1" noChangeArrowheads="1"/>
          </p:cNvSpPr>
          <p:nvPr>
            <p:ph type="sldNum" sz="quarter" idx="12"/>
          </p:nvPr>
        </p:nvSpPr>
        <p:spPr>
          <a:ln/>
        </p:spPr>
        <p:txBody>
          <a:bodyPr/>
          <a:lstStyle>
            <a:lvl1pPr>
              <a:defRPr/>
            </a:lvl1pPr>
          </a:lstStyle>
          <a:p>
            <a:fld id="{45C4F044-6C15-49C6-BAB2-987E8424C357}" type="slidenum">
              <a:rPr lang="en-US" altLang="en-US"/>
              <a:pPr/>
              <a:t>‹#›</a:t>
            </a:fld>
            <a:endParaRPr lang="en-US" altLang="en-US"/>
          </a:p>
        </p:txBody>
      </p:sp>
    </p:spTree>
    <p:extLst>
      <p:ext uri="{BB962C8B-B14F-4D97-AF65-F5344CB8AC3E}">
        <p14:creationId xmlns:p14="http://schemas.microsoft.com/office/powerpoint/2010/main" val="38552781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DB3A1376-982E-4521-A920-0F6CA8D0DC83}"/>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FE5E4C00-DE05-4814-8ED9-B40625A0FCC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022D5165-7F80-45D7-A11D-C7EE1E5CDB4A}"/>
              </a:ext>
            </a:extLst>
          </p:cNvPr>
          <p:cNvSpPr>
            <a:spLocks noGrp="1" noChangeArrowheads="1"/>
          </p:cNvSpPr>
          <p:nvPr>
            <p:ph type="sldNum" sz="quarter" idx="12"/>
          </p:nvPr>
        </p:nvSpPr>
        <p:spPr>
          <a:ln/>
        </p:spPr>
        <p:txBody>
          <a:bodyPr/>
          <a:lstStyle>
            <a:lvl1pPr>
              <a:defRPr/>
            </a:lvl1pPr>
          </a:lstStyle>
          <a:p>
            <a:fld id="{DEE2AF16-E26C-4454-86F3-53BD5A95A88E}" type="slidenum">
              <a:rPr lang="en-US" altLang="en-US"/>
              <a:pPr/>
              <a:t>‹#›</a:t>
            </a:fld>
            <a:endParaRPr lang="en-US" altLang="en-US"/>
          </a:p>
        </p:txBody>
      </p:sp>
    </p:spTree>
    <p:extLst>
      <p:ext uri="{BB962C8B-B14F-4D97-AF65-F5344CB8AC3E}">
        <p14:creationId xmlns:p14="http://schemas.microsoft.com/office/powerpoint/2010/main" val="28993673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67EB65D1-A792-44E8-BA57-85F236AB52FF}"/>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235CD661-765E-4CDD-BF93-5D06422C7EC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1D7FA10E-3519-4888-A70C-E712CAB16D5D}"/>
              </a:ext>
            </a:extLst>
          </p:cNvPr>
          <p:cNvSpPr>
            <a:spLocks noGrp="1" noChangeArrowheads="1"/>
          </p:cNvSpPr>
          <p:nvPr>
            <p:ph type="sldNum" sz="quarter" idx="12"/>
          </p:nvPr>
        </p:nvSpPr>
        <p:spPr>
          <a:ln/>
        </p:spPr>
        <p:txBody>
          <a:bodyPr/>
          <a:lstStyle>
            <a:lvl1pPr>
              <a:defRPr/>
            </a:lvl1pPr>
          </a:lstStyle>
          <a:p>
            <a:fld id="{1BEE0F56-BCF1-4452-874A-174AEB6F19AC}" type="slidenum">
              <a:rPr lang="en-US" altLang="en-US"/>
              <a:pPr/>
              <a:t>‹#›</a:t>
            </a:fld>
            <a:endParaRPr lang="en-US" altLang="en-US"/>
          </a:p>
        </p:txBody>
      </p:sp>
    </p:spTree>
    <p:extLst>
      <p:ext uri="{BB962C8B-B14F-4D97-AF65-F5344CB8AC3E}">
        <p14:creationId xmlns:p14="http://schemas.microsoft.com/office/powerpoint/2010/main" val="38972087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32AC94F3-39A0-44AE-8093-DBAEBBC8E5D1}"/>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9556CF97-62E9-42F5-90E8-5CF7F52410A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7FC36E45-1DE1-497D-890F-AF16EB5AD0C1}"/>
              </a:ext>
            </a:extLst>
          </p:cNvPr>
          <p:cNvSpPr>
            <a:spLocks noGrp="1" noChangeArrowheads="1"/>
          </p:cNvSpPr>
          <p:nvPr>
            <p:ph type="sldNum" sz="quarter" idx="12"/>
          </p:nvPr>
        </p:nvSpPr>
        <p:spPr>
          <a:ln/>
        </p:spPr>
        <p:txBody>
          <a:bodyPr/>
          <a:lstStyle>
            <a:lvl1pPr>
              <a:defRPr/>
            </a:lvl1pPr>
          </a:lstStyle>
          <a:p>
            <a:fld id="{DF3CFD74-0A8D-4906-86BD-77F611191375}" type="slidenum">
              <a:rPr lang="en-US" altLang="en-US"/>
              <a:pPr/>
              <a:t>‹#›</a:t>
            </a:fld>
            <a:endParaRPr lang="en-US" altLang="en-US"/>
          </a:p>
        </p:txBody>
      </p:sp>
    </p:spTree>
    <p:extLst>
      <p:ext uri="{BB962C8B-B14F-4D97-AF65-F5344CB8AC3E}">
        <p14:creationId xmlns:p14="http://schemas.microsoft.com/office/powerpoint/2010/main" val="28785209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A6C11BF6-A8F2-4966-8724-CC8A893C0D2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D121C367-8782-4D66-A073-A43E3CD1446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E41BBC40-D008-4064-AA36-BCA02C3D44E7}"/>
              </a:ext>
            </a:extLst>
          </p:cNvPr>
          <p:cNvSpPr>
            <a:spLocks noGrp="1" noChangeArrowheads="1"/>
          </p:cNvSpPr>
          <p:nvPr>
            <p:ph type="sldNum" sz="quarter" idx="12"/>
          </p:nvPr>
        </p:nvSpPr>
        <p:spPr>
          <a:ln/>
        </p:spPr>
        <p:txBody>
          <a:bodyPr/>
          <a:lstStyle>
            <a:lvl1pPr>
              <a:defRPr/>
            </a:lvl1pPr>
          </a:lstStyle>
          <a:p>
            <a:fld id="{38D40900-F2AC-4968-89B7-EA83B340CC5B}" type="slidenum">
              <a:rPr lang="en-US" altLang="en-US"/>
              <a:pPr/>
              <a:t>‹#›</a:t>
            </a:fld>
            <a:endParaRPr lang="en-US" altLang="en-US"/>
          </a:p>
        </p:txBody>
      </p:sp>
    </p:spTree>
    <p:extLst>
      <p:ext uri="{BB962C8B-B14F-4D97-AF65-F5344CB8AC3E}">
        <p14:creationId xmlns:p14="http://schemas.microsoft.com/office/powerpoint/2010/main" val="4333728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0B740B50-DE8E-43E1-9E55-1023A61D6A4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9243FC69-E5A6-44CA-BCE9-83DD0910C5C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0C47E9E-A0B0-45AB-8815-801AA9188EF1}"/>
              </a:ext>
            </a:extLst>
          </p:cNvPr>
          <p:cNvSpPr>
            <a:spLocks noGrp="1" noChangeArrowheads="1"/>
          </p:cNvSpPr>
          <p:nvPr>
            <p:ph type="sldNum" sz="quarter" idx="12"/>
          </p:nvPr>
        </p:nvSpPr>
        <p:spPr>
          <a:ln/>
        </p:spPr>
        <p:txBody>
          <a:bodyPr/>
          <a:lstStyle>
            <a:lvl1pPr>
              <a:defRPr/>
            </a:lvl1pPr>
          </a:lstStyle>
          <a:p>
            <a:fld id="{45B64964-A394-4DE3-8097-EEA4E690E7C3}" type="slidenum">
              <a:rPr lang="en-US" altLang="en-US"/>
              <a:pPr/>
              <a:t>‹#›</a:t>
            </a:fld>
            <a:endParaRPr lang="en-US" altLang="en-US"/>
          </a:p>
        </p:txBody>
      </p:sp>
    </p:spTree>
    <p:extLst>
      <p:ext uri="{BB962C8B-B14F-4D97-AF65-F5344CB8AC3E}">
        <p14:creationId xmlns:p14="http://schemas.microsoft.com/office/powerpoint/2010/main" val="1146469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ED2D2924-4B2C-45FC-8779-84A827F7B08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C6EFFF7-D5C0-4C8E-94B6-41BF3E7C2B9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607D5941-C29B-4999-81AB-98B10D549B05}"/>
              </a:ext>
            </a:extLst>
          </p:cNvPr>
          <p:cNvSpPr>
            <a:spLocks noGrp="1" noChangeArrowheads="1"/>
          </p:cNvSpPr>
          <p:nvPr>
            <p:ph type="sldNum" sz="quarter" idx="12"/>
          </p:nvPr>
        </p:nvSpPr>
        <p:spPr>
          <a:ln/>
        </p:spPr>
        <p:txBody>
          <a:bodyPr/>
          <a:lstStyle>
            <a:lvl1pPr>
              <a:defRPr/>
            </a:lvl1pPr>
          </a:lstStyle>
          <a:p>
            <a:fld id="{F2050E88-66C6-41E4-906A-17929CB43CF2}" type="slidenum">
              <a:rPr lang="en-US" altLang="en-US"/>
              <a:pPr/>
              <a:t>‹#›</a:t>
            </a:fld>
            <a:endParaRPr lang="en-US" altLang="en-US"/>
          </a:p>
        </p:txBody>
      </p:sp>
    </p:spTree>
    <p:extLst>
      <p:ext uri="{BB962C8B-B14F-4D97-AF65-F5344CB8AC3E}">
        <p14:creationId xmlns:p14="http://schemas.microsoft.com/office/powerpoint/2010/main" val="2515394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D46ED2F9-E3A9-49B9-BFD3-AF2866BF7DDE}"/>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4953931A-2217-4CC0-97EF-EF718FDC4F44}"/>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70BFEF70-B199-4277-BA84-BE61BC273738}"/>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48FAED21-E403-46B8-A793-CC395BE87B80}"/>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1EA27FA6-10B4-489D-BB0B-77305221C815}"/>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BFC3CBAC-0E15-49A7-BF6A-48EEA88BC805}"/>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2A577D24-C41F-4396-B931-A2F0D790A74B}"/>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65E4DC4A-93DE-499E-9C45-7509CA4EC8F7}" type="slidenum">
              <a:rPr lang="en-US" altLang="en-US"/>
              <a:pPr/>
              <a:t>‹#›</a:t>
            </a:fld>
            <a:endParaRPr lang="en-US" altLang="en-US"/>
          </a:p>
        </p:txBody>
      </p:sp>
      <p:sp>
        <p:nvSpPr>
          <p:cNvPr id="20489" name="Freeform 9">
            <a:extLst>
              <a:ext uri="{FF2B5EF4-FFF2-40B4-BE49-F238E27FC236}">
                <a16:creationId xmlns:a16="http://schemas.microsoft.com/office/drawing/2014/main" id="{031208DB-42C4-4309-8A37-02382B58679C}"/>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0F77E077-8F78-49F9-89EC-3299B26195D0}"/>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128" r:id="rId1"/>
    <p:sldLayoutId id="2147484127" r:id="rId2"/>
    <p:sldLayoutId id="2147484126" r:id="rId3"/>
    <p:sldLayoutId id="2147484125" r:id="rId4"/>
    <p:sldLayoutId id="2147484124" r:id="rId5"/>
    <p:sldLayoutId id="2147484123" r:id="rId6"/>
    <p:sldLayoutId id="2147484122" r:id="rId7"/>
    <p:sldLayoutId id="2147484121" r:id="rId8"/>
    <p:sldLayoutId id="2147484120" r:id="rId9"/>
    <p:sldLayoutId id="2147484119"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A3AE62FE-49E0-41F9-998C-41D6D0456FBF}"/>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A55F426F-55C1-4334-858D-17B88E0925E5}"/>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54BE51B2-FA17-411F-BCF9-073F48C192B0}"/>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9701" name="Picture 3" descr="MHE-red-RGB-email-logo.png">
            <a:extLst>
              <a:ext uri="{FF2B5EF4-FFF2-40B4-BE49-F238E27FC236}">
                <a16:creationId xmlns:a16="http://schemas.microsoft.com/office/drawing/2014/main" id="{89672A8A-9C9E-40A9-BF89-897EA15EB02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B126954F-809C-4139-BD16-E84F26C94E33}"/>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DC87BAC3-7ABF-445A-B7AE-5EDE0B905DA3}"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DD29C1AC-94F6-45C9-9ED6-98D2DD6D74B9}"/>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FAA4A35B-A34C-440F-BA37-75812E8103E0}"/>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129" r:id="rId1"/>
    <p:sldLayoutId id="2147484130" r:id="rId2"/>
    <p:sldLayoutId id="2147484131" r:id="rId3"/>
    <p:sldLayoutId id="2147484132" r:id="rId4"/>
    <p:sldLayoutId id="2147484133" r:id="rId5"/>
    <p:sldLayoutId id="2147484134" r:id="rId6"/>
    <p:sldLayoutId id="2147484135" r:id="rId7"/>
    <p:sldLayoutId id="2147484136" r:id="rId8"/>
    <p:sldLayoutId id="2147484137" r:id="rId9"/>
    <p:sldLayoutId id="2147484138" r:id="rId10"/>
    <p:sldLayoutId id="2147484139"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60548C83-8AF9-4862-A337-763300970650}"/>
              </a:ext>
            </a:extLst>
          </p:cNvPr>
          <p:cNvSpPr txBox="1">
            <a:spLocks noChangeArrowheads="1"/>
          </p:cNvSpPr>
          <p:nvPr/>
        </p:nvSpPr>
        <p:spPr bwMode="auto">
          <a:xfrm>
            <a:off x="0" y="6527800"/>
            <a:ext cx="86868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0E187066-1BE3-4C7C-A942-0355917F12A4}"/>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A54B0769-ECAC-4904-B2C5-370087D3606D}"/>
              </a:ext>
            </a:extLst>
          </p:cNvPr>
          <p:cNvSpPr txBox="1">
            <a:spLocks noChangeArrowheads="1"/>
          </p:cNvSpPr>
          <p:nvPr/>
        </p:nvSpPr>
        <p:spPr bwMode="auto">
          <a:xfrm>
            <a:off x="0" y="3657600"/>
            <a:ext cx="9144000" cy="1089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Plant Behavior </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57438D39-6DB8-4EDD-837F-1EB1FC2B790F}"/>
              </a:ext>
            </a:extLst>
          </p:cNvPr>
          <p:cNvSpPr>
            <a:spLocks noGrp="1"/>
          </p:cNvSpPr>
          <p:nvPr>
            <p:ph type="title"/>
          </p:nvPr>
        </p:nvSpPr>
        <p:spPr/>
        <p:txBody>
          <a:bodyPr/>
          <a:lstStyle/>
          <a:p>
            <a:pPr eaLnBrk="1" hangingPunct="1"/>
            <a:r>
              <a:rPr lang="en-US" altLang="en-US"/>
              <a:t>1-minute paper topics</a:t>
            </a:r>
          </a:p>
        </p:txBody>
      </p:sp>
      <p:sp>
        <p:nvSpPr>
          <p:cNvPr id="29699" name="Content Placeholder 2">
            <a:extLst>
              <a:ext uri="{FF2B5EF4-FFF2-40B4-BE49-F238E27FC236}">
                <a16:creationId xmlns:a16="http://schemas.microsoft.com/office/drawing/2014/main" id="{9954B96B-7273-449F-BC7C-DE9CA0AF54B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does gibberillic acid help initiate seed germination?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780A0402-9648-42F9-890D-4CB0C028B4B9}"/>
              </a:ext>
            </a:extLst>
          </p:cNvPr>
          <p:cNvSpPr>
            <a:spLocks noGrp="1"/>
          </p:cNvSpPr>
          <p:nvPr>
            <p:ph type="title"/>
          </p:nvPr>
        </p:nvSpPr>
        <p:spPr/>
        <p:txBody>
          <a:bodyPr/>
          <a:lstStyle/>
          <a:p>
            <a:pPr eaLnBrk="1" hangingPunct="1"/>
            <a:r>
              <a:rPr lang="en-US" altLang="en-US"/>
              <a:t>1-minute paper topics</a:t>
            </a:r>
          </a:p>
        </p:txBody>
      </p:sp>
      <p:sp>
        <p:nvSpPr>
          <p:cNvPr id="30723" name="Content Placeholder 2">
            <a:extLst>
              <a:ext uri="{FF2B5EF4-FFF2-40B4-BE49-F238E27FC236}">
                <a16:creationId xmlns:a16="http://schemas.microsoft.com/office/drawing/2014/main" id="{27A07B10-1147-4AF6-A314-A9BB6C374B4C}"/>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do plants sense gravity?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82CA3B4C-913B-446E-9064-4F82E488A8AB}"/>
              </a:ext>
            </a:extLst>
          </p:cNvPr>
          <p:cNvSpPr>
            <a:spLocks noGrp="1"/>
          </p:cNvSpPr>
          <p:nvPr>
            <p:ph type="title"/>
          </p:nvPr>
        </p:nvSpPr>
        <p:spPr/>
        <p:txBody>
          <a:bodyPr/>
          <a:lstStyle/>
          <a:p>
            <a:pPr eaLnBrk="1" hangingPunct="1"/>
            <a:r>
              <a:rPr lang="en-US" altLang="en-US"/>
              <a:t>1-minute paper topics</a:t>
            </a:r>
          </a:p>
        </p:txBody>
      </p:sp>
      <p:sp>
        <p:nvSpPr>
          <p:cNvPr id="32771" name="Content Placeholder 2">
            <a:extLst>
              <a:ext uri="{FF2B5EF4-FFF2-40B4-BE49-F238E27FC236}">
                <a16:creationId xmlns:a16="http://schemas.microsoft.com/office/drawing/2014/main" id="{3CD8CB14-3805-4252-8FDD-F6AC3F0B56DB}"/>
              </a:ext>
            </a:extLst>
          </p:cNvPr>
          <p:cNvSpPr>
            <a:spLocks noGrp="1"/>
          </p:cNvSpPr>
          <p:nvPr>
            <p:ph sz="half" idx="1"/>
          </p:nvPr>
        </p:nvSpPr>
        <p:spPr>
          <a:xfrm>
            <a:off x="914400" y="1752600"/>
            <a:ext cx="7280275" cy="4114800"/>
          </a:xfrm>
        </p:spPr>
        <p:txBody>
          <a:bodyPr/>
          <a:lstStyle/>
          <a:p>
            <a:pPr>
              <a:buFont typeface="Courier New" panose="02070309020205020404" pitchFamily="49" charset="0"/>
              <a:buChar char="o"/>
            </a:pPr>
            <a:r>
              <a:rPr lang="en-US" altLang="en-US"/>
              <a:t>Explain how P</a:t>
            </a:r>
            <a:r>
              <a:rPr lang="en-US" altLang="en-US" baseline="-25000"/>
              <a:t>fr</a:t>
            </a:r>
            <a:r>
              <a:rPr lang="en-US" altLang="en-US"/>
              <a:t> influences gene transcription.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10E08E8C-AA13-4D82-B524-384C2C571451}"/>
              </a:ext>
            </a:extLst>
          </p:cNvPr>
          <p:cNvSpPr>
            <a:spLocks noGrp="1"/>
          </p:cNvSpPr>
          <p:nvPr>
            <p:ph type="title"/>
          </p:nvPr>
        </p:nvSpPr>
        <p:spPr/>
        <p:txBody>
          <a:bodyPr/>
          <a:lstStyle/>
          <a:p>
            <a:pPr eaLnBrk="1" hangingPunct="1"/>
            <a:r>
              <a:rPr lang="en-US" altLang="en-US"/>
              <a:t>1-minute paper topics</a:t>
            </a:r>
          </a:p>
        </p:txBody>
      </p:sp>
      <p:sp>
        <p:nvSpPr>
          <p:cNvPr id="35843" name="Content Placeholder 2">
            <a:extLst>
              <a:ext uri="{FF2B5EF4-FFF2-40B4-BE49-F238E27FC236}">
                <a16:creationId xmlns:a16="http://schemas.microsoft.com/office/drawing/2014/main" id="{07B2B52F-8081-48D1-88F0-5522EED6CC1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Explain the process of leaf abscission.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EEF94E80-A366-41FE-BD86-726FA1F0FECE}"/>
              </a:ext>
            </a:extLst>
          </p:cNvPr>
          <p:cNvSpPr>
            <a:spLocks noGrp="1"/>
          </p:cNvSpPr>
          <p:nvPr>
            <p:ph type="title"/>
          </p:nvPr>
        </p:nvSpPr>
        <p:spPr/>
        <p:txBody>
          <a:bodyPr/>
          <a:lstStyle/>
          <a:p>
            <a:pPr eaLnBrk="1" hangingPunct="1"/>
            <a:r>
              <a:rPr lang="en-US" altLang="en-US"/>
              <a:t>1-minute paper topics</a:t>
            </a:r>
          </a:p>
        </p:txBody>
      </p:sp>
      <p:sp>
        <p:nvSpPr>
          <p:cNvPr id="36867" name="Content Placeholder 2">
            <a:extLst>
              <a:ext uri="{FF2B5EF4-FFF2-40B4-BE49-F238E27FC236}">
                <a16:creationId xmlns:a16="http://schemas.microsoft.com/office/drawing/2014/main" id="{ABC3BCF2-4903-4BAB-AFCA-37431FDFA44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is the function of gibberellins?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8893627E-A45A-47AC-B802-10040BDAB04A}"/>
              </a:ext>
            </a:extLst>
          </p:cNvPr>
          <p:cNvSpPr>
            <a:spLocks noGrp="1"/>
          </p:cNvSpPr>
          <p:nvPr>
            <p:ph type="title"/>
          </p:nvPr>
        </p:nvSpPr>
        <p:spPr/>
        <p:txBody>
          <a:bodyPr/>
          <a:lstStyle/>
          <a:p>
            <a:pPr eaLnBrk="1" hangingPunct="1"/>
            <a:r>
              <a:rPr lang="en-US" altLang="en-US"/>
              <a:t>1-minute paper topics</a:t>
            </a:r>
          </a:p>
        </p:txBody>
      </p:sp>
      <p:sp>
        <p:nvSpPr>
          <p:cNvPr id="37891" name="Content Placeholder 2">
            <a:extLst>
              <a:ext uri="{FF2B5EF4-FFF2-40B4-BE49-F238E27FC236}">
                <a16:creationId xmlns:a16="http://schemas.microsoft.com/office/drawing/2014/main" id="{FE47E19D-453B-4AF0-A458-D57228C72B6C}"/>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are phytochrome proteins and what are they used for?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BEC5C540-7C71-40B7-8988-4D71EE35DA74}"/>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1F8D88FA-C610-4477-A3C9-2096A4A676AE}"/>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251D5FF0-8DB9-4D48-B800-18ECDD8F871C}"/>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79F8E7A1-0AA3-4129-926A-247709093817}"/>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6F09CED2-7CB1-418B-9F15-E0C6C5D5B49B}"/>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B845C56D-A866-4570-AFC7-4A3448B0DF8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 plant cells elongate?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578FFD8-CA70-4B53-9737-881A5EF0645D}"/>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C930FDAC-EA76-41FF-A3C5-63816F313F2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Discuss how plant hormones influence transcription.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682B169A-5819-49A9-B8EC-79E81A4E1BD7}"/>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2A377368-C4C3-48BE-9556-C1564917712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does auxin cause positive gravitropism?</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7F767DFB-1B2E-40FE-8CDE-24BB8A906566}"/>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DACEFEE3-D9D9-482F-92AF-EA4A484916B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Give an example of negative gravitropism.</a:t>
            </a:r>
          </a:p>
          <a:p>
            <a:pPr>
              <a:buFont typeface="Courier New" panose="02070309020205020404" pitchFamily="49" charset="0"/>
              <a:buChar char="o"/>
            </a:pPr>
            <a:endParaRPr lang="en-US" altLang="en-US"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9D74F16-5686-4D6A-92BD-E1A985D355D2}"/>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66B49D9F-E3B8-49BC-8071-C799F377EAA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does the production of jasmonic acid affect neighboring plants?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C866BA0A-1ABE-4305-98A5-EF0E1AA43C46}"/>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18A7D226-6FEF-49E3-8313-E3517237636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do commercial fruit distributors use ethylene?</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59"/>
  <p:tag name="MMPROD_UIDATA" val="&lt;database version=&quot;7.0&quot;&gt;&lt;object type=&quot;1&quot; unique_id=&quot;10001&quot;&gt;&lt;object type=&quot;2&quot; unique_id=&quot;11576&quot;&gt;&lt;object type=&quot;3&quot; unique_id=&quot;11577&quot;&gt;&lt;property id=&quot;20148&quot; value=&quot;5&quot;/&gt;&lt;property id=&quot;20300&quot; value=&quot;Slide 1&quot;/&gt;&lt;property id=&quot;20307&quot; value=&quot;317&quot;/&gt;&lt;/object&gt;&lt;object type=&quot;3&quot; unique_id=&quot;11578&quot;&gt;&lt;property id=&quot;20148&quot; value=&quot;5&quot;/&gt;&lt;property id=&quot;20300&quot; value=&quot;Slide 2 - &amp;quot;Minute Paper Goal&amp;quot;&quot;/&gt;&lt;property id=&quot;20307&quot; value=&quot;334&quot;/&gt;&lt;/object&gt;&lt;object type=&quot;3&quot; unique_id=&quot;11579&quot;&gt;&lt;property id=&quot;20148&quot; value=&quot;5&quot;/&gt;&lt;property id=&quot;20300&quot; value=&quot;Slide 3 - &amp;quot;Assessment&amp;quot;&quot;/&gt;&lt;property id=&quot;20307&quot; value=&quot;336&quot;/&gt;&lt;/object&gt;&lt;object type=&quot;3&quot; unique_id=&quot;11580&quot;&gt;&lt;property id=&quot;20148&quot; value=&quot;5&quot;/&gt;&lt;property id=&quot;20300&quot; value=&quot;Slide 4 - &amp;quot;1-minute paper topics&amp;quot;&quot;/&gt;&lt;property id=&quot;20307&quot; value=&quot;343&quot;/&gt;&lt;/object&gt;&lt;object type=&quot;3&quot; unique_id=&quot;11581&quot;&gt;&lt;property id=&quot;20148&quot; value=&quot;5&quot;/&gt;&lt;property id=&quot;20300&quot; value=&quot;Slide 5 - &amp;quot;1-minute paper topics&amp;quot;&quot;/&gt;&lt;property id=&quot;20307&quot; value=&quot;344&quot;/&gt;&lt;/object&gt;&lt;object type=&quot;3&quot; unique_id=&quot;11582&quot;&gt;&lt;property id=&quot;20148&quot; value=&quot;5&quot;/&gt;&lt;property id=&quot;20300&quot; value=&quot;Slide 6 - &amp;quot;1-minute paper topics&amp;quot;&quot;/&gt;&lt;property id=&quot;20307&quot; value=&quot;345&quot;/&gt;&lt;/object&gt;&lt;object type=&quot;3&quot; unique_id=&quot;11583&quot;&gt;&lt;property id=&quot;20148&quot; value=&quot;5&quot;/&gt;&lt;property id=&quot;20300&quot; value=&quot;Slide 7 - &amp;quot;1-minute paper topics&amp;quot;&quot;/&gt;&lt;property id=&quot;20307&quot; value=&quot;346&quot;/&gt;&lt;/object&gt;&lt;object type=&quot;3&quot; unique_id=&quot;11584&quot;&gt;&lt;property id=&quot;20148&quot; value=&quot;5&quot;/&gt;&lt;property id=&quot;20300&quot; value=&quot;Slide 8 - &amp;quot;1-minute paper topics&amp;quot;&quot;/&gt;&lt;property id=&quot;20307&quot; value=&quot;347&quot;/&gt;&lt;/object&gt;&lt;object type=&quot;3&quot; unique_id=&quot;11585&quot;&gt;&lt;property id=&quot;20148&quot; value=&quot;5&quot;/&gt;&lt;property id=&quot;20300&quot; value=&quot;Slide 9 - &amp;quot;1-minute paper topics&amp;quot;&quot;/&gt;&lt;property id=&quot;20307&quot; value=&quot;348&quot;/&gt;&lt;/object&gt;&lt;object type=&quot;3&quot; unique_id=&quot;11586&quot;&gt;&lt;property id=&quot;20148&quot; value=&quot;5&quot;/&gt;&lt;property id=&quot;20300&quot; value=&quot;Slide 10 - &amp;quot;1-minute paper topics&amp;quot;&quot;/&gt;&lt;property id=&quot;20307&quot; value=&quot;349&quot;/&gt;&lt;/object&gt;&lt;/object&gt;&lt;object type=&quot;8&quot; unique_id=&quot;11598&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2622</TotalTime>
  <Words>164</Words>
  <Application>Microsoft Office PowerPoint</Application>
  <PresentationFormat>On-screen Show (4:3)</PresentationFormat>
  <Paragraphs>37</Paragraphs>
  <Slides>15</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15</vt:i4>
      </vt:variant>
    </vt:vector>
  </HeadingPairs>
  <TitlesOfParts>
    <vt:vector size="24"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273</cp:revision>
  <dcterms:created xsi:type="dcterms:W3CDTF">2005-04-19T02:46:41Z</dcterms:created>
  <dcterms:modified xsi:type="dcterms:W3CDTF">2019-04-24T21:02:51Z</dcterms:modified>
</cp:coreProperties>
</file>