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38" r:id="rId2"/>
  </p:sldMasterIdLst>
  <p:notesMasterIdLst>
    <p:notesMasterId r:id="rId20"/>
  </p:notesMasterIdLst>
  <p:sldIdLst>
    <p:sldId id="317" r:id="rId3"/>
    <p:sldId id="334" r:id="rId4"/>
    <p:sldId id="336" r:id="rId5"/>
    <p:sldId id="318" r:id="rId6"/>
    <p:sldId id="338" r:id="rId7"/>
    <p:sldId id="322" r:id="rId8"/>
    <p:sldId id="337" r:id="rId9"/>
    <p:sldId id="321" r:id="rId10"/>
    <p:sldId id="343" r:id="rId11"/>
    <p:sldId id="320" r:id="rId12"/>
    <p:sldId id="339" r:id="rId13"/>
    <p:sldId id="340" r:id="rId14"/>
    <p:sldId id="341" r:id="rId15"/>
    <p:sldId id="342" r:id="rId16"/>
    <p:sldId id="344" r:id="rId17"/>
    <p:sldId id="328" r:id="rId18"/>
    <p:sldId id="329" r:id="rId19"/>
  </p:sldIdLst>
  <p:sldSz cx="9144000" cy="6858000" type="screen4x3"/>
  <p:notesSz cx="6858000" cy="9144000"/>
  <p:custDataLst>
    <p:tags r:id="rId2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96"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166E4BB-F767-4E75-983E-5C02582893C2}"/>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0D5BF698-8BB7-48EE-98A6-F109C6ADFB2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8BF3B96B-04DD-47E3-9D46-43CC1D78F5C7}"/>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FA7B467F-924F-40A4-BEE2-5FD67CD4817C}"/>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9B4D8869-8245-4433-A090-CC9AE9B8E76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7A4FDA74-F073-4439-9408-34FA49983BCA}"/>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364FBD43-DF84-49DD-86CE-E876744D483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39B72F79-12D6-4CE6-BAB8-F19C6BC868D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76B3F9F-4FBD-4A36-BC0B-5CF683FD6494}" type="slidenum">
              <a:rPr lang="en-US" altLang="en-US" sz="1200"/>
              <a:pPr/>
              <a:t>1</a:t>
            </a:fld>
            <a:endParaRPr lang="en-US" altLang="en-US" sz="1200"/>
          </a:p>
        </p:txBody>
      </p:sp>
      <p:sp>
        <p:nvSpPr>
          <p:cNvPr id="15363" name="Rectangle 2">
            <a:extLst>
              <a:ext uri="{FF2B5EF4-FFF2-40B4-BE49-F238E27FC236}">
                <a16:creationId xmlns:a16="http://schemas.microsoft.com/office/drawing/2014/main" id="{EDC9738A-AAC0-4E61-ACC3-16F85D605660}"/>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8C891ABC-6B21-48A5-8CB4-8FBFEE42FAF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C686E57B-0262-4E90-93AA-9EF454C0DCC9}"/>
              </a:ext>
            </a:extLst>
          </p:cNvPr>
          <p:cNvSpPr>
            <a:spLocks noGrp="1" noRot="1" noChangeAspect="1" noTextEdit="1"/>
          </p:cNvSpPr>
          <p:nvPr>
            <p:ph type="sldImg"/>
          </p:nvPr>
        </p:nvSpPr>
        <p:spPr>
          <a:ln/>
        </p:spPr>
      </p:sp>
      <p:sp>
        <p:nvSpPr>
          <p:cNvPr id="17411" name="Notes Placeholder 2">
            <a:extLst>
              <a:ext uri="{FF2B5EF4-FFF2-40B4-BE49-F238E27FC236}">
                <a16:creationId xmlns:a16="http://schemas.microsoft.com/office/drawing/2014/main" id="{C50E8536-63F0-4895-AFF8-B8F096F516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2" name="Slide Number Placeholder 3">
            <a:extLst>
              <a:ext uri="{FF2B5EF4-FFF2-40B4-BE49-F238E27FC236}">
                <a16:creationId xmlns:a16="http://schemas.microsoft.com/office/drawing/2014/main" id="{F6A417BF-950C-4F46-8FBF-C7C757CBF12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B4B761B-3615-4E19-B9E5-6278C37EE8DE}" type="slidenum">
              <a:rPr lang="en-US" altLang="en-US" sz="1200"/>
              <a:pPr/>
              <a:t>17</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E112964E-B7D4-4D6D-8F74-A7E5390659E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02BACCF-D982-47DD-B61B-BD4B2D980C8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1AF6AA8-7922-470B-ADA9-9A745BC67356}"/>
              </a:ext>
            </a:extLst>
          </p:cNvPr>
          <p:cNvSpPr>
            <a:spLocks noGrp="1" noChangeArrowheads="1"/>
          </p:cNvSpPr>
          <p:nvPr>
            <p:ph type="sldNum" sz="quarter" idx="12"/>
          </p:nvPr>
        </p:nvSpPr>
        <p:spPr>
          <a:ln/>
        </p:spPr>
        <p:txBody>
          <a:bodyPr/>
          <a:lstStyle>
            <a:lvl1pPr>
              <a:defRPr/>
            </a:lvl1pPr>
          </a:lstStyle>
          <a:p>
            <a:fld id="{E6756F29-D973-4428-969D-8297B0CA052D}" type="slidenum">
              <a:rPr lang="en-US" altLang="en-US"/>
              <a:pPr/>
              <a:t>‹#›</a:t>
            </a:fld>
            <a:endParaRPr lang="en-US" altLang="en-US"/>
          </a:p>
        </p:txBody>
      </p:sp>
    </p:spTree>
    <p:extLst>
      <p:ext uri="{BB962C8B-B14F-4D97-AF65-F5344CB8AC3E}">
        <p14:creationId xmlns:p14="http://schemas.microsoft.com/office/powerpoint/2010/main" val="256342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075FB1C-9613-4233-BD86-B93A793576B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73C73857-2F3A-4628-9559-921AE661E2A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AA4EAD6-97AA-474F-8007-7DE2FC6997C6}"/>
              </a:ext>
            </a:extLst>
          </p:cNvPr>
          <p:cNvSpPr>
            <a:spLocks noGrp="1" noChangeArrowheads="1"/>
          </p:cNvSpPr>
          <p:nvPr>
            <p:ph type="sldNum" sz="quarter" idx="12"/>
          </p:nvPr>
        </p:nvSpPr>
        <p:spPr>
          <a:ln/>
        </p:spPr>
        <p:txBody>
          <a:bodyPr/>
          <a:lstStyle>
            <a:lvl1pPr>
              <a:defRPr/>
            </a:lvl1pPr>
          </a:lstStyle>
          <a:p>
            <a:fld id="{E19AB0B7-2DBC-4F29-9FEE-A55BBB59C35F}" type="slidenum">
              <a:rPr lang="en-US" altLang="en-US"/>
              <a:pPr/>
              <a:t>‹#›</a:t>
            </a:fld>
            <a:endParaRPr lang="en-US" altLang="en-US"/>
          </a:p>
        </p:txBody>
      </p:sp>
    </p:spTree>
    <p:extLst>
      <p:ext uri="{BB962C8B-B14F-4D97-AF65-F5344CB8AC3E}">
        <p14:creationId xmlns:p14="http://schemas.microsoft.com/office/powerpoint/2010/main" val="337689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51C08-ADA5-4AFE-B836-9DF47F9C4BE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72135D-0237-4E1D-9452-4E2A93F9BAE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7930244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CBCDF-C723-421E-A331-DC3C36EE38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0297E3-5313-4372-A769-783683E95D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322538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3B1AC-E4B2-4CD4-A8CC-DD4C0FA7306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E8CBF22-2D4B-4212-9C49-789BB45A11E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37119777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FC673-E7BA-4446-87AD-30ED940F233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AD8A1C-C8EA-4A54-AF09-DAE4AB64683D}"/>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A88FBF-90AD-41ED-BEBE-C1431B91573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306322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4EDF6-B436-428E-AF53-BDE922CE9D6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DD618C-CCC9-4EF7-BFEC-D862BDACD72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A7A0851-0FAA-4A50-9F07-A03C1D0C357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5F0DB8-DD2A-4451-9376-35A171B954A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ABAC15F-CFFF-4361-AC38-F84DF90BACAB}"/>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593951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6F581-BF93-4D3D-ADEB-B6699D246AD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7811736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68549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B8082-1951-4B55-834C-517132A7EFB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CE3C87F-ABA1-4AFA-9662-2D080DBEDAC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733DB9-9E5E-4AAC-B0C8-8C2F6151875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25266753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ECCEB-DD02-4589-9443-6D7EA4E1A3F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930C1E1-E433-48EC-9B76-B3C5EB7C332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EE0C08-593D-4101-90D0-1D0AAE095B1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5742765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25C7AF8A-BC5A-45E3-A591-FF01ACA6015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1808DEB-C015-4301-B547-16EE4AB253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39288DF-7A0D-46AB-8153-882AF9AD8122}"/>
              </a:ext>
            </a:extLst>
          </p:cNvPr>
          <p:cNvSpPr>
            <a:spLocks noGrp="1" noChangeArrowheads="1"/>
          </p:cNvSpPr>
          <p:nvPr>
            <p:ph type="sldNum" sz="quarter" idx="12"/>
          </p:nvPr>
        </p:nvSpPr>
        <p:spPr>
          <a:ln/>
        </p:spPr>
        <p:txBody>
          <a:bodyPr/>
          <a:lstStyle>
            <a:lvl1pPr>
              <a:defRPr/>
            </a:lvl1pPr>
          </a:lstStyle>
          <a:p>
            <a:fld id="{F27F236E-FD9B-44EA-9026-16ED468C74D7}" type="slidenum">
              <a:rPr lang="en-US" altLang="en-US"/>
              <a:pPr/>
              <a:t>‹#›</a:t>
            </a:fld>
            <a:endParaRPr lang="en-US" altLang="en-US"/>
          </a:p>
        </p:txBody>
      </p:sp>
    </p:spTree>
    <p:extLst>
      <p:ext uri="{BB962C8B-B14F-4D97-AF65-F5344CB8AC3E}">
        <p14:creationId xmlns:p14="http://schemas.microsoft.com/office/powerpoint/2010/main" val="31869473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3D84F-9AA9-42BA-A7F5-2F78B7844EB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8BB7078-598A-4593-8504-749743A9517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080089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AE96A4-C72F-4427-9C9A-2C8B716E54D3}"/>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33504EF-E5F4-4B2E-9BC0-144333714000}"/>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64554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2129FEED-1588-488B-BF2C-BC5CAA8DF9B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84A8C98-177F-4C7F-8D8E-63C7193ADDD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BA0F801-C0F9-4620-A546-828832F1178A}"/>
              </a:ext>
            </a:extLst>
          </p:cNvPr>
          <p:cNvSpPr>
            <a:spLocks noGrp="1" noChangeArrowheads="1"/>
          </p:cNvSpPr>
          <p:nvPr>
            <p:ph type="sldNum" sz="quarter" idx="12"/>
          </p:nvPr>
        </p:nvSpPr>
        <p:spPr>
          <a:ln/>
        </p:spPr>
        <p:txBody>
          <a:bodyPr/>
          <a:lstStyle>
            <a:lvl1pPr>
              <a:defRPr/>
            </a:lvl1pPr>
          </a:lstStyle>
          <a:p>
            <a:fld id="{47FAAFCF-D0E8-4D5A-8F3C-84C23B503947}" type="slidenum">
              <a:rPr lang="en-US" altLang="en-US"/>
              <a:pPr/>
              <a:t>‹#›</a:t>
            </a:fld>
            <a:endParaRPr lang="en-US" altLang="en-US"/>
          </a:p>
        </p:txBody>
      </p:sp>
    </p:spTree>
    <p:extLst>
      <p:ext uri="{BB962C8B-B14F-4D97-AF65-F5344CB8AC3E}">
        <p14:creationId xmlns:p14="http://schemas.microsoft.com/office/powerpoint/2010/main" val="1482120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9D29CEC3-7A95-4840-AE9E-9DB690788758}"/>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451A6D9-4391-4E7C-8025-F3BECF70526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97BE44DA-0730-4092-932C-14EBB5EE3411}"/>
              </a:ext>
            </a:extLst>
          </p:cNvPr>
          <p:cNvSpPr>
            <a:spLocks noGrp="1" noChangeArrowheads="1"/>
          </p:cNvSpPr>
          <p:nvPr>
            <p:ph type="sldNum" sz="quarter" idx="12"/>
          </p:nvPr>
        </p:nvSpPr>
        <p:spPr>
          <a:ln/>
        </p:spPr>
        <p:txBody>
          <a:bodyPr/>
          <a:lstStyle>
            <a:lvl1pPr>
              <a:defRPr/>
            </a:lvl1pPr>
          </a:lstStyle>
          <a:p>
            <a:fld id="{456CFA57-B4B7-4A3D-BDEC-4E9C89FEB0E6}" type="slidenum">
              <a:rPr lang="en-US" altLang="en-US"/>
              <a:pPr/>
              <a:t>‹#›</a:t>
            </a:fld>
            <a:endParaRPr lang="en-US" altLang="en-US"/>
          </a:p>
        </p:txBody>
      </p:sp>
    </p:spTree>
    <p:extLst>
      <p:ext uri="{BB962C8B-B14F-4D97-AF65-F5344CB8AC3E}">
        <p14:creationId xmlns:p14="http://schemas.microsoft.com/office/powerpoint/2010/main" val="344772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4107B9EF-D8E0-4A63-BD80-DF8E30A41DD9}"/>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342CE8C2-BB5A-4D88-962E-B64B83DE3B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D862D5E0-C403-4E01-B46C-6688327941CA}"/>
              </a:ext>
            </a:extLst>
          </p:cNvPr>
          <p:cNvSpPr>
            <a:spLocks noGrp="1" noChangeArrowheads="1"/>
          </p:cNvSpPr>
          <p:nvPr>
            <p:ph type="sldNum" sz="quarter" idx="12"/>
          </p:nvPr>
        </p:nvSpPr>
        <p:spPr>
          <a:ln/>
        </p:spPr>
        <p:txBody>
          <a:bodyPr/>
          <a:lstStyle>
            <a:lvl1pPr>
              <a:defRPr/>
            </a:lvl1pPr>
          </a:lstStyle>
          <a:p>
            <a:fld id="{B37E1641-4393-4D87-991A-97A7D51A9A2A}" type="slidenum">
              <a:rPr lang="en-US" altLang="en-US"/>
              <a:pPr/>
              <a:t>‹#›</a:t>
            </a:fld>
            <a:endParaRPr lang="en-US" altLang="en-US"/>
          </a:p>
        </p:txBody>
      </p:sp>
    </p:spTree>
    <p:extLst>
      <p:ext uri="{BB962C8B-B14F-4D97-AF65-F5344CB8AC3E}">
        <p14:creationId xmlns:p14="http://schemas.microsoft.com/office/powerpoint/2010/main" val="2785899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4A8B930B-7207-479B-A6BD-DA9EA89AA34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9D3BE12-C261-4E98-936A-174465B68A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62903190-D333-4D17-ABE2-B4FC570E3865}"/>
              </a:ext>
            </a:extLst>
          </p:cNvPr>
          <p:cNvSpPr>
            <a:spLocks noGrp="1" noChangeArrowheads="1"/>
          </p:cNvSpPr>
          <p:nvPr>
            <p:ph type="sldNum" sz="quarter" idx="12"/>
          </p:nvPr>
        </p:nvSpPr>
        <p:spPr>
          <a:ln/>
        </p:spPr>
        <p:txBody>
          <a:bodyPr/>
          <a:lstStyle>
            <a:lvl1pPr>
              <a:defRPr/>
            </a:lvl1pPr>
          </a:lstStyle>
          <a:p>
            <a:fld id="{6D3F65DB-3454-4E9F-AC60-0BB8934A8B0D}" type="slidenum">
              <a:rPr lang="en-US" altLang="en-US"/>
              <a:pPr/>
              <a:t>‹#›</a:t>
            </a:fld>
            <a:endParaRPr lang="en-US" altLang="en-US"/>
          </a:p>
        </p:txBody>
      </p:sp>
    </p:spTree>
    <p:extLst>
      <p:ext uri="{BB962C8B-B14F-4D97-AF65-F5344CB8AC3E}">
        <p14:creationId xmlns:p14="http://schemas.microsoft.com/office/powerpoint/2010/main" val="4292395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0477FA3-3137-458A-ACA7-23E87486241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A72C3A3-86FC-4ADC-8015-23BD25546D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FC7308F0-7BE2-4DAC-B9E5-415873918054}"/>
              </a:ext>
            </a:extLst>
          </p:cNvPr>
          <p:cNvSpPr>
            <a:spLocks noGrp="1" noChangeArrowheads="1"/>
          </p:cNvSpPr>
          <p:nvPr>
            <p:ph type="sldNum" sz="quarter" idx="12"/>
          </p:nvPr>
        </p:nvSpPr>
        <p:spPr>
          <a:ln/>
        </p:spPr>
        <p:txBody>
          <a:bodyPr/>
          <a:lstStyle>
            <a:lvl1pPr>
              <a:defRPr/>
            </a:lvl1pPr>
          </a:lstStyle>
          <a:p>
            <a:fld id="{97A595EF-6653-4583-AF3F-BAFC558F3A52}" type="slidenum">
              <a:rPr lang="en-US" altLang="en-US"/>
              <a:pPr/>
              <a:t>‹#›</a:t>
            </a:fld>
            <a:endParaRPr lang="en-US" altLang="en-US"/>
          </a:p>
        </p:txBody>
      </p:sp>
    </p:spTree>
    <p:extLst>
      <p:ext uri="{BB962C8B-B14F-4D97-AF65-F5344CB8AC3E}">
        <p14:creationId xmlns:p14="http://schemas.microsoft.com/office/powerpoint/2010/main" val="2858280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7D92ABC-3F79-4DA5-B86E-E91F830D74B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E974BF2-71C9-4D9F-ACEF-A525E8AFB82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1D6FB76-A8BF-4606-A88B-FBF846101CAA}"/>
              </a:ext>
            </a:extLst>
          </p:cNvPr>
          <p:cNvSpPr>
            <a:spLocks noGrp="1" noChangeArrowheads="1"/>
          </p:cNvSpPr>
          <p:nvPr>
            <p:ph type="sldNum" sz="quarter" idx="12"/>
          </p:nvPr>
        </p:nvSpPr>
        <p:spPr>
          <a:ln/>
        </p:spPr>
        <p:txBody>
          <a:bodyPr/>
          <a:lstStyle>
            <a:lvl1pPr>
              <a:defRPr/>
            </a:lvl1pPr>
          </a:lstStyle>
          <a:p>
            <a:fld id="{2DDD6A78-C72C-41C3-9AC3-AFA4E486513C}" type="slidenum">
              <a:rPr lang="en-US" altLang="en-US"/>
              <a:pPr/>
              <a:t>‹#›</a:t>
            </a:fld>
            <a:endParaRPr lang="en-US" altLang="en-US"/>
          </a:p>
        </p:txBody>
      </p:sp>
    </p:spTree>
    <p:extLst>
      <p:ext uri="{BB962C8B-B14F-4D97-AF65-F5344CB8AC3E}">
        <p14:creationId xmlns:p14="http://schemas.microsoft.com/office/powerpoint/2010/main" val="2597898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C35DC4E-4398-4BE9-9927-837A6B4F0A9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8B4B3A35-08A2-4B7E-91D5-6F8B6F0FFF4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C61F302-4BFA-4A63-93A2-9C92195297EE}"/>
              </a:ext>
            </a:extLst>
          </p:cNvPr>
          <p:cNvSpPr>
            <a:spLocks noGrp="1" noChangeArrowheads="1"/>
          </p:cNvSpPr>
          <p:nvPr>
            <p:ph type="sldNum" sz="quarter" idx="12"/>
          </p:nvPr>
        </p:nvSpPr>
        <p:spPr>
          <a:ln/>
        </p:spPr>
        <p:txBody>
          <a:bodyPr/>
          <a:lstStyle>
            <a:lvl1pPr>
              <a:defRPr/>
            </a:lvl1pPr>
          </a:lstStyle>
          <a:p>
            <a:fld id="{E24D2E6B-8FB8-47E7-AC46-62911230A20D}" type="slidenum">
              <a:rPr lang="en-US" altLang="en-US"/>
              <a:pPr/>
              <a:t>‹#›</a:t>
            </a:fld>
            <a:endParaRPr lang="en-US" altLang="en-US"/>
          </a:p>
        </p:txBody>
      </p:sp>
    </p:spTree>
    <p:extLst>
      <p:ext uri="{BB962C8B-B14F-4D97-AF65-F5344CB8AC3E}">
        <p14:creationId xmlns:p14="http://schemas.microsoft.com/office/powerpoint/2010/main" val="101999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FC2C9D9-947C-4CAF-8D5B-922F08FB4CAB}"/>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F06443FC-8CBF-49F3-8373-3972F6A659F4}"/>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9C151300-6326-461C-97C1-CDC03C00CD5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A21E2C7A-06D1-427F-93E9-6CA27B396B4F}"/>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C464A2FB-5847-4F37-9A45-1F283B90920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ED69D590-5651-4368-BCB5-86E1FD596F76}"/>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AC24DA16-DBA3-47B5-BE7B-74D5B7D822E3}"/>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84748DC7-B779-4D4E-B132-46CE38F3A7CE}" type="slidenum">
              <a:rPr lang="en-US" altLang="en-US"/>
              <a:pPr/>
              <a:t>‹#›</a:t>
            </a:fld>
            <a:endParaRPr lang="en-US" altLang="en-US"/>
          </a:p>
        </p:txBody>
      </p:sp>
      <p:sp>
        <p:nvSpPr>
          <p:cNvPr id="20489" name="Freeform 9">
            <a:extLst>
              <a:ext uri="{FF2B5EF4-FFF2-40B4-BE49-F238E27FC236}">
                <a16:creationId xmlns:a16="http://schemas.microsoft.com/office/drawing/2014/main" id="{31FC48B2-61B1-4CF3-AE40-C8C3BFE028FA}"/>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0A140B10-029D-48F4-97CB-A51766A8897B}"/>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88855649-DB37-46EC-B1F3-00FD6245708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13296FFD-6BF1-493F-BFCF-D876F7A8E52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5A0EC258-1C1C-481B-A008-D533302B9CD4}"/>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64357664-1DB0-4B65-82E8-62B5A1036A48}"/>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190F9186-5832-43E5-B8EE-387F4DDF0ACA}"/>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3B8C017E-EB50-48D8-9CE3-76107CB05524}"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F1AA6AAA-4316-49BA-87E7-9E9CBB8CC456}"/>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D8472CC7-FB8C-42A8-AF7B-D15A35989E0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1783694D-AE6F-4778-815E-DCA2FAAAB86C}"/>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387902FE-7E4D-405B-9967-B97FC0DFE9E9}"/>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4FA05728-FED7-4524-B42A-D576F672AEFB}"/>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Origin of Species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1CE965B-1794-45E6-815C-0B5E51B90E9A}"/>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D667E69A-C7E4-430F-918B-0A20EFCF9A9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difference between an allopolyploid and an autopolyploid?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5083F82-FD50-491D-A09E-BDFF0CB56BD0}"/>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2FEAEB12-ED26-416B-8156-21C091BC677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type of fossil evidence would support gradual evolution in a group of animals?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525984E-C1C6-4B79-94CB-FA62370CAECC}"/>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30E6BF99-EFA3-4DF0-BDF5-1126823AE1E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function of </a:t>
            </a:r>
            <a:r>
              <a:rPr lang="en-US" altLang="en-US" i="1"/>
              <a:t>Pax6</a:t>
            </a:r>
            <a:r>
              <a:rPr lang="en-US" altLang="en-US"/>
              <a:t> and why is it functional in unrelated taxa with very different types of eyes?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5DC068D-8AA9-4B72-AC7C-256565B31ADA}"/>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EF16A004-E416-4150-9AC6-517B0614077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do adaptive radiations often occur after mass extinctions?</a:t>
            </a:r>
          </a:p>
          <a:p>
            <a:pPr>
              <a:buFont typeface="Courier New" panose="02070309020205020404" pitchFamily="49" charset="0"/>
              <a:buChar char="o"/>
            </a:pPr>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27CD680-468E-465F-9E6D-4330696C15E7}"/>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5A9517DE-0C75-4C29-978C-3DD4DA837EFB}"/>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a:t>Describe how disruptive selection may initiate speciation.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4A2F562-2741-4154-858F-9EC21005351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2BCDB425-4605-4344-BCB0-ECC29C155B3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how sympatric speciation could occur.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4F9C3E9-96CD-4D40-8BB4-75BD051ECC90}"/>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CD495618-6B62-42EA-8A3F-A3FF4EC47880}"/>
              </a:ext>
            </a:extLst>
          </p:cNvPr>
          <p:cNvSpPr>
            <a:spLocks noGrp="1"/>
          </p:cNvSpPr>
          <p:nvPr>
            <p:ph sz="half" idx="1"/>
          </p:nvPr>
        </p:nvSpPr>
        <p:spPr>
          <a:xfrm>
            <a:off x="949325" y="1981200"/>
            <a:ext cx="7280275" cy="4114800"/>
          </a:xfrm>
        </p:spPr>
        <p:txBody>
          <a:bodyPr/>
          <a:lstStyle/>
          <a:p>
            <a:pPr marL="457200" indent="-457200" eaLnBrk="1" hangingPunct="1">
              <a:buFont typeface="Courier New" panose="02070309020205020404" pitchFamily="49" charset="0"/>
              <a:buChar char="o"/>
            </a:pPr>
            <a:r>
              <a:rPr lang="en-US" altLang="en-US"/>
              <a:t>Which is more likely to occur, allopatric speciation or sympatric speciation? Explain your answer.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A143EA2-271F-450D-9ADB-21E8F69EA74D}"/>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6AFEC7C2-B27F-4A7D-B51B-568F6F5F95C3}"/>
              </a:ext>
            </a:extLst>
          </p:cNvPr>
          <p:cNvSpPr>
            <a:spLocks noGrp="1"/>
          </p:cNvSpPr>
          <p:nvPr>
            <p:ph sz="half" idx="1"/>
          </p:nvPr>
        </p:nvSpPr>
        <p:spPr>
          <a:xfrm>
            <a:off x="914400" y="1905000"/>
            <a:ext cx="7280275" cy="4114800"/>
          </a:xfrm>
        </p:spPr>
        <p:txBody>
          <a:bodyPr/>
          <a:lstStyle/>
          <a:p>
            <a:pPr>
              <a:buFont typeface="Courier New" panose="02070309020205020404" pitchFamily="49" charset="0"/>
              <a:buChar char="o"/>
            </a:pPr>
            <a:r>
              <a:rPr lang="en-US" altLang="en-US"/>
              <a:t>Explain the biological species concept.  Why is it not a perfect definition of a species?</a:t>
            </a:r>
          </a:p>
          <a:p>
            <a:pPr>
              <a:buFont typeface="Courier New" panose="02070309020205020404" pitchFamily="49" charset="0"/>
              <a:buChar char="o"/>
            </a:pPr>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B3EB6C8-3F09-4686-8C6C-9B4718F18A1E}"/>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473ED433-B35C-4222-ADFD-FFD9DE0517E1}"/>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students’ understanding of a topic before proceeding to a new topic or their understanding of a foundational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3FCEEE5-DB0C-4E3F-9CC2-D41B4FC7A3AB}"/>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59B49DEA-C00A-4A45-BEAE-B4F5E4EADF1E}"/>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9F8B36-51E3-4B66-AFD4-B53095955651}"/>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916ACAC8-916C-48E3-8CB5-8D15EE634DB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Construct a hypothetical example of allopatric speciation.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1D0E213-7B06-41A5-9F5D-095ABB6D0B7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E921E9AF-7C8A-4A2B-9817-9490F969045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evolutionary process could explain the developmental differences between a human skull and a chimpanzee skull? Explain your answer.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1F3DE77-13A5-4F67-A54F-C8A8FCD1B1B2}"/>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05A27ABA-89A9-400C-BC74-57A5A250D7A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is the number of </a:t>
            </a:r>
            <a:r>
              <a:rPr lang="en-US" altLang="en-US" i="1"/>
              <a:t>Hox</a:t>
            </a:r>
            <a:r>
              <a:rPr lang="en-US" altLang="en-US"/>
              <a:t> genes linked to the complexity of the body plan?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EDB6E2C-350D-4D45-9675-77B0B5F58A52}"/>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7D192D23-4040-43CD-923B-DDDD22679D6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pre-zygotic and post-zygotic isolating mechanisms.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E9C486A-B2C9-4A20-AB5F-A5037282A6D7}"/>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0F41B7BD-1009-40E7-AE8F-D14284E64C2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allopatric vs. sympatric speciation. Which is more likely to occur?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BA8FF24-027C-437F-97EC-EA2AE8A19996}"/>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A3969952-6095-4A89-88D5-72324B859DDC}"/>
              </a:ext>
            </a:extLst>
          </p:cNvPr>
          <p:cNvSpPr>
            <a:spLocks noGrp="1"/>
          </p:cNvSpPr>
          <p:nvPr>
            <p:ph sz="half" idx="1"/>
          </p:nvPr>
        </p:nvSpPr>
        <p:spPr>
          <a:xfrm>
            <a:off x="949325" y="1981200"/>
            <a:ext cx="7280275" cy="4114800"/>
          </a:xfrm>
        </p:spPr>
        <p:txBody>
          <a:bodyPr/>
          <a:lstStyle/>
          <a:p>
            <a:pPr marL="514350" indent="-514350">
              <a:buFont typeface="Courier New" panose="02070309020205020404" pitchFamily="49" charset="0"/>
              <a:buChar char="o"/>
            </a:pPr>
            <a:r>
              <a:rPr lang="en-US" altLang="en-US"/>
              <a:t>What is polyploidy and how is it relevant to speciation?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3"/>
  <p:tag name="MMPROD_UIDATA" val="&lt;database version=&quot;7.0&quot;&gt;&lt;object type=&quot;1&quot; unique_id=&quot;10001&quot;&gt;&lt;object type=&quot;2&quot; unique_id=&quot;10116&quot;&gt;&lt;object type=&quot;3&quot; unique_id=&quot;10117&quot;&gt;&lt;property id=&quot;20148&quot; value=&quot;5&quot;/&gt;&lt;property id=&quot;20300&quot; value=&quot;Slide 1&quot;/&gt;&lt;property id=&quot;20307&quot; value=&quot;317&quot;/&gt;&lt;/object&gt;&lt;object type=&quot;3&quot; unique_id=&quot;10118&quot;&gt;&lt;property id=&quot;20148&quot; value=&quot;5&quot;/&gt;&lt;property id=&quot;20300&quot; value=&quot;Slide 2 - &amp;quot;Minute Paper Goal&amp;quot;&quot;/&gt;&lt;property id=&quot;20307&quot; value=&quot;334&quot;/&gt;&lt;/object&gt;&lt;object type=&quot;3&quot; unique_id=&quot;10119&quot;&gt;&lt;property id=&quot;20148&quot; value=&quot;5&quot;/&gt;&lt;property id=&quot;20300&quot; value=&quot;Slide 3 - &amp;quot;Assessment&amp;quot;&quot;/&gt;&lt;property id=&quot;20307&quot; value=&quot;336&quot;/&gt;&lt;/object&gt;&lt;object type=&quot;3&quot; unique_id=&quot;10120&quot;&gt;&lt;property id=&quot;20148&quot; value=&quot;5&quot;/&gt;&lt;property id=&quot;20300&quot; value=&quot;Slide 4 - &amp;quot;1-minute paper topics&amp;quot;&quot;/&gt;&lt;property id=&quot;20307&quot; value=&quot;318&quot;/&gt;&lt;/object&gt;&lt;object type=&quot;3&quot; unique_id=&quot;10121&quot;&gt;&lt;property id=&quot;20148&quot; value=&quot;5&quot;/&gt;&lt;property id=&quot;20300&quot; value=&quot;Slide 5 - &amp;quot;1-minute paper topics&amp;quot;&quot;/&gt;&lt;property id=&quot;20307&quot; value=&quot;338&quot;/&gt;&lt;/object&gt;&lt;object type=&quot;3&quot; unique_id=&quot;10122&quot;&gt;&lt;property id=&quot;20148&quot; value=&quot;5&quot;/&gt;&lt;property id=&quot;20300&quot; value=&quot;Slide 6 - &amp;quot;1-minute paper topics&amp;quot;&quot;/&gt;&lt;property id=&quot;20307&quot; value=&quot;322&quot;/&gt;&lt;/object&gt;&lt;object type=&quot;3&quot; unique_id=&quot;10123&quot;&gt;&lt;property id=&quot;20148&quot; value=&quot;5&quot;/&gt;&lt;property id=&quot;20300&quot; value=&quot;Slide 7 - &amp;quot;1-minute paper topics&amp;quot;&quot;/&gt;&lt;property id=&quot;20307&quot; value=&quot;337&quot;/&gt;&lt;/object&gt;&lt;object type=&quot;3&quot; unique_id=&quot;10124&quot;&gt;&lt;property id=&quot;20148&quot; value=&quot;5&quot;/&gt;&lt;property id=&quot;20300&quot; value=&quot;Slide 8 - &amp;quot;1-minute paper topics&amp;quot;&quot;/&gt;&lt;property id=&quot;20307&quot; value=&quot;321&quot;/&gt;&lt;/object&gt;&lt;object type=&quot;3&quot; unique_id=&quot;10125&quot;&gt;&lt;property id=&quot;20148&quot; value=&quot;5&quot;/&gt;&lt;property id=&quot;20300&quot; value=&quot;Slide 9 - &amp;quot;1-minute paper topics&amp;quot;&quot;/&gt;&lt;property id=&quot;20307&quot; value=&quot;320&quot;/&gt;&lt;/object&gt;&lt;object type=&quot;3&quot; unique_id=&quot;10126&quot;&gt;&lt;property id=&quot;20148&quot; value=&quot;5&quot;/&gt;&lt;property id=&quot;20300&quot; value=&quot;Slide 10 - &amp;quot;1-minute paper topics&amp;quot;&quot;/&gt;&lt;property id=&quot;20307&quot; value=&quot;339&quot;/&gt;&lt;/object&gt;&lt;object type=&quot;3&quot; unique_id=&quot;10127&quot;&gt;&lt;property id=&quot;20148&quot; value=&quot;5&quot;/&gt;&lt;property id=&quot;20300&quot; value=&quot;Slide 11 - &amp;quot;1-minute paper topics&amp;quot;&quot;/&gt;&lt;property id=&quot;20307&quot; value=&quot;340&quot;/&gt;&lt;/object&gt;&lt;/object&gt;&lt;object type=&quot;8&quot; unique_id=&quot;10140&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2143</TotalTime>
  <Words>265</Words>
  <Application>Microsoft Office PowerPoint</Application>
  <PresentationFormat>On-screen Show (4:3)</PresentationFormat>
  <Paragraphs>41</Paragraphs>
  <Slides>17</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207</cp:revision>
  <dcterms:created xsi:type="dcterms:W3CDTF">2005-04-19T02:46:41Z</dcterms:created>
  <dcterms:modified xsi:type="dcterms:W3CDTF">2019-04-24T18:49:07Z</dcterms:modified>
</cp:coreProperties>
</file>