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58" r:id="rId2"/>
  </p:sldMasterIdLst>
  <p:notesMasterIdLst>
    <p:notesMasterId r:id="rId21"/>
  </p:notesMasterIdLst>
  <p:sldIdLst>
    <p:sldId id="317" r:id="rId3"/>
    <p:sldId id="334" r:id="rId4"/>
    <p:sldId id="336" r:id="rId5"/>
    <p:sldId id="345" r:id="rId6"/>
    <p:sldId id="348" r:id="rId7"/>
    <p:sldId id="350" r:id="rId8"/>
    <p:sldId id="352" r:id="rId9"/>
    <p:sldId id="353" r:id="rId10"/>
    <p:sldId id="355" r:id="rId11"/>
    <p:sldId id="354" r:id="rId12"/>
    <p:sldId id="356" r:id="rId13"/>
    <p:sldId id="343" r:id="rId14"/>
    <p:sldId id="357" r:id="rId15"/>
    <p:sldId id="358" r:id="rId16"/>
    <p:sldId id="359" r:id="rId17"/>
    <p:sldId id="360" r:id="rId18"/>
    <p:sldId id="361" r:id="rId19"/>
    <p:sldId id="362" r:id="rId20"/>
  </p:sldIdLst>
  <p:sldSz cx="9144000" cy="6858000" type="screen4x3"/>
  <p:notesSz cx="6858000" cy="9144000"/>
  <p:custDataLst>
    <p:tags r:id="rId22"/>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A659DFBA-1732-49C2-BF02-87A8076F077E}"/>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5AF7FB31-2CBB-4E18-AF7F-5C3BFD821925}"/>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364" name="Rectangle 4">
            <a:extLst>
              <a:ext uri="{FF2B5EF4-FFF2-40B4-BE49-F238E27FC236}">
                <a16:creationId xmlns:a16="http://schemas.microsoft.com/office/drawing/2014/main" id="{DBF2E5FB-B372-4F11-B6B6-E12A32440E64}"/>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272EBD28-21FB-4B53-8EE5-FC5548463170}"/>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7B2782F9-753D-4589-8434-0965586D1EB2}"/>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FAA20861-C77C-4EED-A980-F8E57CD855DD}"/>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12F6B52F-F76D-488D-BD5F-4D0AF0A92902}"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6E53AF65-B141-4E4D-8711-BFE98D53115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323EA95-0242-4472-B3C2-FA1EE8FCFACA}" type="slidenum">
              <a:rPr lang="en-US" altLang="en-US" sz="1200"/>
              <a:pPr/>
              <a:t>1</a:t>
            </a:fld>
            <a:endParaRPr lang="en-US" altLang="en-US" sz="1200"/>
          </a:p>
        </p:txBody>
      </p:sp>
      <p:sp>
        <p:nvSpPr>
          <p:cNvPr id="16387" name="Rectangle 2">
            <a:extLst>
              <a:ext uri="{FF2B5EF4-FFF2-40B4-BE49-F238E27FC236}">
                <a16:creationId xmlns:a16="http://schemas.microsoft.com/office/drawing/2014/main" id="{A3E249BF-6EC0-4527-816C-BFDA32CB1E73}"/>
              </a:ext>
            </a:extLst>
          </p:cNvPr>
          <p:cNvSpPr>
            <a:spLocks noRot="1" noChangeArrowheads="1" noTextEdit="1"/>
          </p:cNvSpPr>
          <p:nvPr>
            <p:ph type="sldImg"/>
          </p:nvPr>
        </p:nvSpPr>
        <p:spPr>
          <a:ln/>
        </p:spPr>
      </p:sp>
      <p:sp>
        <p:nvSpPr>
          <p:cNvPr id="16388" name="Rectangle 3">
            <a:extLst>
              <a:ext uri="{FF2B5EF4-FFF2-40B4-BE49-F238E27FC236}">
                <a16:creationId xmlns:a16="http://schemas.microsoft.com/office/drawing/2014/main" id="{77D6B05D-FAD7-4CC9-B815-AC586462631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05810D3-4190-462E-BCDC-A4514ECFF6E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D0B29EF-176F-436E-B942-03AA6D4676E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A072DF9-1C77-4F73-97E3-F9B50B18DC67}"/>
              </a:ext>
            </a:extLst>
          </p:cNvPr>
          <p:cNvSpPr>
            <a:spLocks noGrp="1" noChangeArrowheads="1"/>
          </p:cNvSpPr>
          <p:nvPr>
            <p:ph type="sldNum" sz="quarter" idx="12"/>
          </p:nvPr>
        </p:nvSpPr>
        <p:spPr>
          <a:ln/>
        </p:spPr>
        <p:txBody>
          <a:bodyPr/>
          <a:lstStyle>
            <a:lvl1pPr>
              <a:defRPr/>
            </a:lvl1pPr>
          </a:lstStyle>
          <a:p>
            <a:fld id="{E5402F37-8A25-46D6-9665-201C5ACA9617}" type="slidenum">
              <a:rPr lang="en-US" altLang="en-US"/>
              <a:pPr/>
              <a:t>‹#›</a:t>
            </a:fld>
            <a:endParaRPr lang="en-US" altLang="en-US"/>
          </a:p>
        </p:txBody>
      </p:sp>
    </p:spTree>
    <p:extLst>
      <p:ext uri="{BB962C8B-B14F-4D97-AF65-F5344CB8AC3E}">
        <p14:creationId xmlns:p14="http://schemas.microsoft.com/office/powerpoint/2010/main" val="3577267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338DCC2-430F-4770-A3E8-3234E1CC289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BCDEAA6-51B1-403E-A278-0112D7C7AC8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645A46D-01F1-4B94-A87F-421397BCC25F}"/>
              </a:ext>
            </a:extLst>
          </p:cNvPr>
          <p:cNvSpPr>
            <a:spLocks noGrp="1" noChangeArrowheads="1"/>
          </p:cNvSpPr>
          <p:nvPr>
            <p:ph type="sldNum" sz="quarter" idx="12"/>
          </p:nvPr>
        </p:nvSpPr>
        <p:spPr>
          <a:ln/>
        </p:spPr>
        <p:txBody>
          <a:bodyPr/>
          <a:lstStyle>
            <a:lvl1pPr>
              <a:defRPr/>
            </a:lvl1pPr>
          </a:lstStyle>
          <a:p>
            <a:fld id="{6B9B6806-E330-499A-9247-B684CA89C421}" type="slidenum">
              <a:rPr lang="en-US" altLang="en-US"/>
              <a:pPr/>
              <a:t>‹#›</a:t>
            </a:fld>
            <a:endParaRPr lang="en-US" altLang="en-US"/>
          </a:p>
        </p:txBody>
      </p:sp>
    </p:spTree>
    <p:extLst>
      <p:ext uri="{BB962C8B-B14F-4D97-AF65-F5344CB8AC3E}">
        <p14:creationId xmlns:p14="http://schemas.microsoft.com/office/powerpoint/2010/main" val="3611784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A7A20-101B-469E-B686-F3FA15B61B8E}"/>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C1F34FA-300E-4355-88DF-134E248BE7D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0136960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61ECF-BCAB-4459-A3C3-4D7DFA8DFA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4FB5CF-497F-4AEC-80A4-1C1E5328EE1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2404393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9DDAE-1958-43D3-96C7-420F4BCAEF59}"/>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524DC1A-5C01-4D9E-9E6C-DF2BE4601291}"/>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4114825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8C5C1-52DA-4488-9B29-C5DA6A3614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267CED-7AD3-4B5B-8244-C0D61BB81536}"/>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7E5370-EB94-4CDC-BE03-0D1B74FE98A7}"/>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398190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C9F45-37A0-4479-BEB8-4184C91C18CE}"/>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E425F1-5E24-4250-8AB9-E8D299179F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98D6A1D-8FB8-47B8-94F9-694978A8D4AD}"/>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6AE8491-466E-4422-A4DD-362C443076C9}"/>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ACB1B68-A647-4964-98D3-530BFA5CC25D}"/>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5243772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E8CE2-CD8D-4279-94D1-271345DCA3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3059798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32203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2ACEA-0EE8-404A-8472-623863AD007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A7A7ACE-FBC9-44DD-BCDA-F783AF04834F}"/>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DED5A9B-296A-42B6-BD17-550A1E003A8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92717148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5BFDC-11C3-4F36-B6F3-4873559B484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4DA0A63-5913-4EE3-9B8F-FC592301AD1E}"/>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CB6BB0B-43CD-44E3-BAC8-1FD6A140C32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07572978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26C0FB61-9B1D-471A-A3F1-CFC481C6EAF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B24EE9B-B404-46ED-BAAB-0739454C50F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F70A74D-2831-4178-A157-BF27C644539A}"/>
              </a:ext>
            </a:extLst>
          </p:cNvPr>
          <p:cNvSpPr>
            <a:spLocks noGrp="1" noChangeArrowheads="1"/>
          </p:cNvSpPr>
          <p:nvPr>
            <p:ph type="sldNum" sz="quarter" idx="12"/>
          </p:nvPr>
        </p:nvSpPr>
        <p:spPr>
          <a:ln/>
        </p:spPr>
        <p:txBody>
          <a:bodyPr/>
          <a:lstStyle>
            <a:lvl1pPr>
              <a:defRPr/>
            </a:lvl1pPr>
          </a:lstStyle>
          <a:p>
            <a:fld id="{AB111C4D-796C-4C7B-A87B-9E550E06105A}" type="slidenum">
              <a:rPr lang="en-US" altLang="en-US"/>
              <a:pPr/>
              <a:t>‹#›</a:t>
            </a:fld>
            <a:endParaRPr lang="en-US" altLang="en-US"/>
          </a:p>
        </p:txBody>
      </p:sp>
    </p:spTree>
    <p:extLst>
      <p:ext uri="{BB962C8B-B14F-4D97-AF65-F5344CB8AC3E}">
        <p14:creationId xmlns:p14="http://schemas.microsoft.com/office/powerpoint/2010/main" val="9958413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D5122-F40F-4E57-9AB0-2F3633C7AD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80685E1-4463-4A04-B6DC-06FD132DE53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1363703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2C24EA-7961-4BCC-B6C6-FA9F143689FC}"/>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7D69650-274D-4C8C-9B89-BEE2BE02D336}"/>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998386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09E2026B-36C6-4214-A2C7-1999E14C498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E92B3B2-B3B6-40ED-A93C-C4627577D4D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F2FC3F7D-95ED-4BFE-9718-A991FE1A086A}"/>
              </a:ext>
            </a:extLst>
          </p:cNvPr>
          <p:cNvSpPr>
            <a:spLocks noGrp="1" noChangeArrowheads="1"/>
          </p:cNvSpPr>
          <p:nvPr>
            <p:ph type="sldNum" sz="quarter" idx="12"/>
          </p:nvPr>
        </p:nvSpPr>
        <p:spPr>
          <a:ln/>
        </p:spPr>
        <p:txBody>
          <a:bodyPr/>
          <a:lstStyle>
            <a:lvl1pPr>
              <a:defRPr/>
            </a:lvl1pPr>
          </a:lstStyle>
          <a:p>
            <a:fld id="{8554EC0F-D048-4302-9517-31BB62EA10CB}" type="slidenum">
              <a:rPr lang="en-US" altLang="en-US"/>
              <a:pPr/>
              <a:t>‹#›</a:t>
            </a:fld>
            <a:endParaRPr lang="en-US" altLang="en-US"/>
          </a:p>
        </p:txBody>
      </p:sp>
    </p:spTree>
    <p:extLst>
      <p:ext uri="{BB962C8B-B14F-4D97-AF65-F5344CB8AC3E}">
        <p14:creationId xmlns:p14="http://schemas.microsoft.com/office/powerpoint/2010/main" val="15152040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466D188C-9B96-4743-B974-BD015A9EA3B6}"/>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122F3AFB-2B5D-4B9B-A2C7-DFD93AAE630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1F6717E7-353D-483A-A73E-4C14C28C270B}"/>
              </a:ext>
            </a:extLst>
          </p:cNvPr>
          <p:cNvSpPr>
            <a:spLocks noGrp="1" noChangeArrowheads="1"/>
          </p:cNvSpPr>
          <p:nvPr>
            <p:ph type="sldNum" sz="quarter" idx="12"/>
          </p:nvPr>
        </p:nvSpPr>
        <p:spPr>
          <a:ln/>
        </p:spPr>
        <p:txBody>
          <a:bodyPr/>
          <a:lstStyle>
            <a:lvl1pPr>
              <a:defRPr/>
            </a:lvl1pPr>
          </a:lstStyle>
          <a:p>
            <a:fld id="{A871CADB-0E29-4443-BA76-DEF1F75E2164}" type="slidenum">
              <a:rPr lang="en-US" altLang="en-US"/>
              <a:pPr/>
              <a:t>‹#›</a:t>
            </a:fld>
            <a:endParaRPr lang="en-US" altLang="en-US"/>
          </a:p>
        </p:txBody>
      </p:sp>
    </p:spTree>
    <p:extLst>
      <p:ext uri="{BB962C8B-B14F-4D97-AF65-F5344CB8AC3E}">
        <p14:creationId xmlns:p14="http://schemas.microsoft.com/office/powerpoint/2010/main" val="4026510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48D068B7-4392-4BF1-8642-DA76B9D0F82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D9AE2FFC-CC60-49B2-82D6-1A829CCE792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20F4738C-5577-4319-9AA5-6C968AE25AD4}"/>
              </a:ext>
            </a:extLst>
          </p:cNvPr>
          <p:cNvSpPr>
            <a:spLocks noGrp="1" noChangeArrowheads="1"/>
          </p:cNvSpPr>
          <p:nvPr>
            <p:ph type="sldNum" sz="quarter" idx="12"/>
          </p:nvPr>
        </p:nvSpPr>
        <p:spPr>
          <a:ln/>
        </p:spPr>
        <p:txBody>
          <a:bodyPr/>
          <a:lstStyle>
            <a:lvl1pPr>
              <a:defRPr/>
            </a:lvl1pPr>
          </a:lstStyle>
          <a:p>
            <a:fld id="{49AAAD7D-609B-469F-9B3C-63B3ABB66B52}" type="slidenum">
              <a:rPr lang="en-US" altLang="en-US"/>
              <a:pPr/>
              <a:t>‹#›</a:t>
            </a:fld>
            <a:endParaRPr lang="en-US" altLang="en-US"/>
          </a:p>
        </p:txBody>
      </p:sp>
    </p:spTree>
    <p:extLst>
      <p:ext uri="{BB962C8B-B14F-4D97-AF65-F5344CB8AC3E}">
        <p14:creationId xmlns:p14="http://schemas.microsoft.com/office/powerpoint/2010/main" val="536987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53CDE5CF-2FD7-4342-9DDC-603EFAFAE3E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A9D15A24-C305-4450-B160-33D02B2B70B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48FD36B6-8087-4B46-92BC-4B95B5F34665}"/>
              </a:ext>
            </a:extLst>
          </p:cNvPr>
          <p:cNvSpPr>
            <a:spLocks noGrp="1" noChangeArrowheads="1"/>
          </p:cNvSpPr>
          <p:nvPr>
            <p:ph type="sldNum" sz="quarter" idx="12"/>
          </p:nvPr>
        </p:nvSpPr>
        <p:spPr>
          <a:ln/>
        </p:spPr>
        <p:txBody>
          <a:bodyPr/>
          <a:lstStyle>
            <a:lvl1pPr>
              <a:defRPr/>
            </a:lvl1pPr>
          </a:lstStyle>
          <a:p>
            <a:fld id="{6CB641E9-FC92-4CE5-A97A-254C11F1D7D5}" type="slidenum">
              <a:rPr lang="en-US" altLang="en-US"/>
              <a:pPr/>
              <a:t>‹#›</a:t>
            </a:fld>
            <a:endParaRPr lang="en-US" altLang="en-US"/>
          </a:p>
        </p:txBody>
      </p:sp>
    </p:spTree>
    <p:extLst>
      <p:ext uri="{BB962C8B-B14F-4D97-AF65-F5344CB8AC3E}">
        <p14:creationId xmlns:p14="http://schemas.microsoft.com/office/powerpoint/2010/main" val="3527101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1477A24-E348-40C2-B725-D972F9E2ED9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2D159E2-250C-43E6-83D3-0FAF03C7B78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1E2913E-AE78-4174-89F5-FB40376019C2}"/>
              </a:ext>
            </a:extLst>
          </p:cNvPr>
          <p:cNvSpPr>
            <a:spLocks noGrp="1" noChangeArrowheads="1"/>
          </p:cNvSpPr>
          <p:nvPr>
            <p:ph type="sldNum" sz="quarter" idx="12"/>
          </p:nvPr>
        </p:nvSpPr>
        <p:spPr>
          <a:ln/>
        </p:spPr>
        <p:txBody>
          <a:bodyPr/>
          <a:lstStyle>
            <a:lvl1pPr>
              <a:defRPr/>
            </a:lvl1pPr>
          </a:lstStyle>
          <a:p>
            <a:fld id="{2E0B565C-0DCC-4604-9B67-A7CFF5AE3417}" type="slidenum">
              <a:rPr lang="en-US" altLang="en-US"/>
              <a:pPr/>
              <a:t>‹#›</a:t>
            </a:fld>
            <a:endParaRPr lang="en-US" altLang="en-US"/>
          </a:p>
        </p:txBody>
      </p:sp>
    </p:spTree>
    <p:extLst>
      <p:ext uri="{BB962C8B-B14F-4D97-AF65-F5344CB8AC3E}">
        <p14:creationId xmlns:p14="http://schemas.microsoft.com/office/powerpoint/2010/main" val="331569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FE2E73BC-7281-42E3-85CB-E37F03079F7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DC7D6DA-40FA-48FA-BE43-313D4347FC9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B829478-6D55-4FEB-9BF9-779646431ACE}"/>
              </a:ext>
            </a:extLst>
          </p:cNvPr>
          <p:cNvSpPr>
            <a:spLocks noGrp="1" noChangeArrowheads="1"/>
          </p:cNvSpPr>
          <p:nvPr>
            <p:ph type="sldNum" sz="quarter" idx="12"/>
          </p:nvPr>
        </p:nvSpPr>
        <p:spPr>
          <a:ln/>
        </p:spPr>
        <p:txBody>
          <a:bodyPr/>
          <a:lstStyle>
            <a:lvl1pPr>
              <a:defRPr/>
            </a:lvl1pPr>
          </a:lstStyle>
          <a:p>
            <a:fld id="{645CFD8E-E816-4C3B-B33F-3CB4377EC368}" type="slidenum">
              <a:rPr lang="en-US" altLang="en-US"/>
              <a:pPr/>
              <a:t>‹#›</a:t>
            </a:fld>
            <a:endParaRPr lang="en-US" altLang="en-US"/>
          </a:p>
        </p:txBody>
      </p:sp>
    </p:spTree>
    <p:extLst>
      <p:ext uri="{BB962C8B-B14F-4D97-AF65-F5344CB8AC3E}">
        <p14:creationId xmlns:p14="http://schemas.microsoft.com/office/powerpoint/2010/main" val="4002181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ACB7FA3-31F6-494E-BC24-F97F1912FA6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300E445-1966-4EFC-8AF2-55A58B96783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308897C-18AE-4484-B147-26894AC8BF51}"/>
              </a:ext>
            </a:extLst>
          </p:cNvPr>
          <p:cNvSpPr>
            <a:spLocks noGrp="1" noChangeArrowheads="1"/>
          </p:cNvSpPr>
          <p:nvPr>
            <p:ph type="sldNum" sz="quarter" idx="12"/>
          </p:nvPr>
        </p:nvSpPr>
        <p:spPr>
          <a:ln/>
        </p:spPr>
        <p:txBody>
          <a:bodyPr/>
          <a:lstStyle>
            <a:lvl1pPr>
              <a:defRPr/>
            </a:lvl1pPr>
          </a:lstStyle>
          <a:p>
            <a:fld id="{FAE728FF-F252-4EF8-9B90-71A29CF4CC07}" type="slidenum">
              <a:rPr lang="en-US" altLang="en-US"/>
              <a:pPr/>
              <a:t>‹#›</a:t>
            </a:fld>
            <a:endParaRPr lang="en-US" altLang="en-US"/>
          </a:p>
        </p:txBody>
      </p:sp>
    </p:spTree>
    <p:extLst>
      <p:ext uri="{BB962C8B-B14F-4D97-AF65-F5344CB8AC3E}">
        <p14:creationId xmlns:p14="http://schemas.microsoft.com/office/powerpoint/2010/main" val="566728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1BE53DF4-B7FA-4755-BBDA-138E3D1700FA}"/>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7F2E561A-BB29-413D-ADA7-2E7669D46D20}"/>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86D4E4CA-D797-4862-AEFF-3E857F305723}"/>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5A022BF-B67F-4A9B-9D49-CD37EEF67B3F}"/>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2DC5682B-9130-45C4-B9F3-24AE04453094}"/>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52913DD4-A8EB-4161-953C-38DB0319B7EB}"/>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625153F8-E38F-4A4A-806B-2F2EB8AB7DDE}"/>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94EA389D-12F1-4AFF-BA7E-5114F38C5251}" type="slidenum">
              <a:rPr lang="en-US" altLang="en-US"/>
              <a:pPr/>
              <a:t>‹#›</a:t>
            </a:fld>
            <a:endParaRPr lang="en-US" altLang="en-US"/>
          </a:p>
        </p:txBody>
      </p:sp>
      <p:sp>
        <p:nvSpPr>
          <p:cNvPr id="20489" name="Freeform 9">
            <a:extLst>
              <a:ext uri="{FF2B5EF4-FFF2-40B4-BE49-F238E27FC236}">
                <a16:creationId xmlns:a16="http://schemas.microsoft.com/office/drawing/2014/main" id="{6023C2EF-07B3-4AAB-BCE9-574093845603}"/>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7D764AFC-706E-47AD-A661-F8341DFCD646}"/>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68" r:id="rId1"/>
    <p:sldLayoutId id="2147484067" r:id="rId2"/>
    <p:sldLayoutId id="2147484066" r:id="rId3"/>
    <p:sldLayoutId id="2147484065" r:id="rId4"/>
    <p:sldLayoutId id="2147484064" r:id="rId5"/>
    <p:sldLayoutId id="2147484063" r:id="rId6"/>
    <p:sldLayoutId id="2147484062" r:id="rId7"/>
    <p:sldLayoutId id="2147484061" r:id="rId8"/>
    <p:sldLayoutId id="2147484060" r:id="rId9"/>
    <p:sldLayoutId id="2147484059"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EEEA7A43-033D-43C1-8D97-BE54E72793D8}"/>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FE6F6DF0-7B23-4E01-B30E-AB81BAD5A0AD}"/>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993692DC-8646-4DB4-ACB7-DE808BC8BC3B}"/>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0725" name="Picture 3" descr="MHE-red-RGB-email-logo.png">
            <a:extLst>
              <a:ext uri="{FF2B5EF4-FFF2-40B4-BE49-F238E27FC236}">
                <a16:creationId xmlns:a16="http://schemas.microsoft.com/office/drawing/2014/main" id="{D188EADC-B9B8-4998-B2B0-2173B3F3DA42}"/>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73E9FE5D-92FB-4559-ABAE-82840D25F56C}"/>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ACCF7EE4-34F3-4F60-9D19-43616FCE284F}"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1F9FBC4D-D326-4EE6-A092-2DF09BCDE8F3}"/>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AD0BB7E5-25F6-4331-B365-028DA7D3C000}"/>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75EA88FA-2056-4BD8-8A6D-63DFE432995B}"/>
              </a:ext>
            </a:extLst>
          </p:cNvPr>
          <p:cNvSpPr txBox="1">
            <a:spLocks noChangeArrowheads="1"/>
          </p:cNvSpPr>
          <p:nvPr/>
        </p:nvSpPr>
        <p:spPr bwMode="auto">
          <a:xfrm>
            <a:off x="2286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68C7B8A9-2D04-426D-A213-F01AFD8FFA37}"/>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13C3B132-1570-43A8-8C95-7E3DE67AC8A8}"/>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Muscular-Skeletal System</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9D463722-AF76-41AB-847E-459079D5A6D9}"/>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C00B8B26-9E89-49A4-85A0-25E27F3D894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role of calcium in muscle contractions?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5D3869BA-ADA6-4DF2-9CD3-653CD4368EBB}"/>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95712008-F430-434E-8415-B9B21AD9845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can happen to the bones in the absence of vitamin 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850AD179-7706-4FCB-AB92-62EE94141C1C}"/>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7B0E84BE-D0A1-452B-A167-029FCFA203B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Describe the roles of the cells involved in bone health.</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7EC37C72-EC89-4CDC-90A4-D108CA665A42}"/>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7AFE8207-1783-47E2-9020-9B3AF85273D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the differences between intramembranous and endochondral ossification?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FAA7943-9032-4E21-8202-947D964F1EFC}"/>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C2A917D5-FCFC-4E6F-9E9C-C2B6040AC67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Briefly describe how bones are remodeled along lines of stress.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F1B3AB56-CA2F-41C8-AE92-ACA03EFA6E02}"/>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17D26F54-CFB1-4077-9BAA-732E94EE6F6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difference between a muscle twitch, summation, incomplete tetanus, and complete tetanus.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917425C0-562D-403D-A26A-64EAD50ACAE9}"/>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978351CA-7BD1-4C33-9EFA-4825AD538BC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can muscle contractions become stronger?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70DF2B5-8AAE-40DF-A060-18F1C8CDC016}"/>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40DEEC1D-B5DC-4C3B-971A-3C4587A6229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slow-twitch and fast-twitch fibers.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1A3FBBCA-EA0A-4F28-9DBF-5C3D3C32999F}"/>
              </a:ext>
            </a:extLst>
          </p:cNvPr>
          <p:cNvSpPr>
            <a:spLocks noGrp="1"/>
          </p:cNvSpPr>
          <p:nvPr>
            <p:ph type="title"/>
          </p:nvPr>
        </p:nvSpPr>
        <p:spPr/>
        <p:txBody>
          <a:bodyPr/>
          <a:lstStyle/>
          <a:p>
            <a:pPr eaLnBrk="1" hangingPunct="1"/>
            <a:r>
              <a:rPr lang="en-US" altLang="en-US"/>
              <a:t>1-minute paper topics</a:t>
            </a:r>
          </a:p>
        </p:txBody>
      </p:sp>
      <p:sp>
        <p:nvSpPr>
          <p:cNvPr id="18435" name="Content Placeholder 2">
            <a:extLst>
              <a:ext uri="{FF2B5EF4-FFF2-40B4-BE49-F238E27FC236}">
                <a16:creationId xmlns:a16="http://schemas.microsoft.com/office/drawing/2014/main" id="{A547AD70-7F21-47D8-8196-9C5B80EEC3E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gravity affect locomotion?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B8DBA81-49D1-464C-BED7-79AD48B4F864}"/>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971704ED-CEDA-4279-B834-2423CE5CF581}"/>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36030F9-129B-4EA6-93E8-BC9B03085D3D}"/>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F12BA942-E2EF-4B06-B2C7-7613E18159ED}"/>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4F89ABC5-24D1-4EEE-98C4-1D66FAF6A3A8}"/>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5A699E72-1FBC-45A9-A364-10706574C37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what occurs at the neuromuscular junction.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B0025CB-B40F-4035-BE45-0C1B472E71FE}"/>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1A02AEA8-905A-455F-8DBD-C86F0B9D747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Organopesticides bind to acetylcholinesterase and inhibit its normal activity. What effect will organopesticides have on muscle tissue?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B68C52A-5E72-4A78-B46C-3D2CB3714AEA}"/>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C5CEE749-AD5D-4EFA-8AFE-384C18D256A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Botulism food poisoning, from a toxin secreted from the bacterium </a:t>
            </a:r>
            <a:r>
              <a:rPr lang="en-US" altLang="en-US" sz="2400" i="1"/>
              <a:t>Clostridium botulinum</a:t>
            </a:r>
            <a:r>
              <a:rPr lang="en-US" altLang="en-US" sz="2400"/>
              <a:t>, inhibits nerve cell release of acetylcholine. What effect will botulism food poisoning have on skeletal muscle tissue?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CEB971AA-2138-49A4-8D48-67364686C2CF}"/>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E8388F7A-FEB5-4AD6-9E1A-81A2297C1F2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the 3 types of muscle fibers? Give a function and location of each.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DDA57D36-3426-4C1C-BB6D-5E3F535C16D0}"/>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6508A0BA-0FB3-4E09-9AFC-416A182B859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cross-bridge cycling.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3BF51C4F-1BE4-4878-9CC3-59D832E3EDB7}"/>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C9176FE9-E87C-4DB3-B6C0-AF41D562D7E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Draw and label a sarcomere. Please include myosin, actin, H zone, M line, A band, I band, and z disc.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51"/>
  <p:tag name="MMPROD_UIDATA" val="&lt;database version=&quot;7.0&quot;&gt;&lt;object type=&quot;1&quot; unique_id=&quot;10001&quot;&gt;&lt;object type=&quot;2&quot; unique_id=&quot;11338&quot;&gt;&lt;object type=&quot;3&quot; unique_id=&quot;11339&quot;&gt;&lt;property id=&quot;20148&quot; value=&quot;5&quot;/&gt;&lt;property id=&quot;20300&quot; value=&quot;Slide 1&quot;/&gt;&lt;property id=&quot;20307&quot; value=&quot;317&quot;/&gt;&lt;/object&gt;&lt;object type=&quot;3&quot; unique_id=&quot;11340&quot;&gt;&lt;property id=&quot;20148&quot; value=&quot;5&quot;/&gt;&lt;property id=&quot;20300&quot; value=&quot;Slide 2 - &amp;quot;Minute Paper Goal&amp;quot;&quot;/&gt;&lt;property id=&quot;20307&quot; value=&quot;334&quot;/&gt;&lt;/object&gt;&lt;object type=&quot;3&quot; unique_id=&quot;11341&quot;&gt;&lt;property id=&quot;20148&quot; value=&quot;5&quot;/&gt;&lt;property id=&quot;20300&quot; value=&quot;Slide 3 - &amp;quot;Assessment&amp;quot;&quot;/&gt;&lt;property id=&quot;20307&quot; value=&quot;336&quot;/&gt;&lt;/object&gt;&lt;object type=&quot;3&quot; unique_id=&quot;11342&quot;&gt;&lt;property id=&quot;20148&quot; value=&quot;5&quot;/&gt;&lt;property id=&quot;20300&quot; value=&quot;Slide 4 - &amp;quot;1-minute paper topics&amp;quot;&quot;/&gt;&lt;property id=&quot;20307&quot; value=&quot;343&quot;/&gt;&lt;/object&gt;&lt;object type=&quot;3&quot; unique_id=&quot;11343&quot;&gt;&lt;property id=&quot;20148&quot; value=&quot;5&quot;/&gt;&lt;property id=&quot;20300&quot; value=&quot;Slide 5 - &amp;quot;1-minute paper topics&amp;quot;&quot;/&gt;&lt;property id=&quot;20307&quot; value=&quot;345&quot;/&gt;&lt;/object&gt;&lt;object type=&quot;3&quot; unique_id=&quot;11344&quot;&gt;&lt;property id=&quot;20148&quot; value=&quot;5&quot;/&gt;&lt;property id=&quot;20300&quot; value=&quot;Slide 6 - &amp;quot;1-minute paper topics&amp;quot;&quot;/&gt;&lt;property id=&quot;20307&quot; value=&quot;348&quot;/&gt;&lt;/object&gt;&lt;object type=&quot;3&quot; unique_id=&quot;11345&quot;&gt;&lt;property id=&quot;20148&quot; value=&quot;5&quot;/&gt;&lt;property id=&quot;20300&quot; value=&quot;Slide 7 - &amp;quot;1-minute paper topics&amp;quot;&quot;/&gt;&lt;property id=&quot;20307&quot; value=&quot;350&quot;/&gt;&lt;/object&gt;&lt;object type=&quot;3&quot; unique_id=&quot;11346&quot;&gt;&lt;property id=&quot;20148&quot; value=&quot;5&quot;/&gt;&lt;property id=&quot;20300&quot; value=&quot;Slide 8 - &amp;quot;1-minute paper topics&amp;quot;&quot;/&gt;&lt;property id=&quot;20307&quot; value=&quot;352&quot;/&gt;&lt;/object&gt;&lt;object type=&quot;3&quot; unique_id=&quot;11347&quot;&gt;&lt;property id=&quot;20148&quot; value=&quot;5&quot;/&gt;&lt;property id=&quot;20300&quot; value=&quot;Slide 9 - &amp;quot;1-minute paper topics&amp;quot;&quot;/&gt;&lt;property id=&quot;20307&quot; value=&quot;353&quot;/&gt;&lt;/object&gt;&lt;object type=&quot;3&quot; unique_id=&quot;11348&quot;&gt;&lt;property id=&quot;20148&quot; value=&quot;5&quot;/&gt;&lt;property id=&quot;20300&quot; value=&quot;Slide 10 - &amp;quot;1-minute paper topics&amp;quot;&quot;/&gt;&lt;property id=&quot;20307&quot; value=&quot;355&quot;/&gt;&lt;/object&gt;&lt;object type=&quot;3&quot; unique_id=&quot;11349&quot;&gt;&lt;property id=&quot;20148&quot; value=&quot;5&quot;/&gt;&lt;property id=&quot;20300&quot; value=&quot;Slide 11 - &amp;quot;1-minute paper topics&amp;quot;&quot;/&gt;&lt;property id=&quot;20307&quot; value=&quot;354&quot;/&gt;&lt;/object&gt;&lt;object type=&quot;3&quot; unique_id=&quot;11350&quot;&gt;&lt;property id=&quot;20148&quot; value=&quot;5&quot;/&gt;&lt;property id=&quot;20300&quot; value=&quot;Slide 12 - &amp;quot;1-minute paper topics&amp;quot;&quot;/&gt;&lt;property id=&quot;20307&quot; value=&quot;356&quot;/&gt;&lt;/object&gt;&lt;/object&gt;&lt;object type=&quot;8&quot; unique_id=&quot;11364&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5595</TotalTime>
  <Words>279</Words>
  <Application>Microsoft Office PowerPoint</Application>
  <PresentationFormat>On-screen Show (4:3)</PresentationFormat>
  <Paragraphs>42</Paragraphs>
  <Slides>18</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298</cp:revision>
  <dcterms:created xsi:type="dcterms:W3CDTF">2005-04-19T02:46:41Z</dcterms:created>
  <dcterms:modified xsi:type="dcterms:W3CDTF">2019-04-25T15:46:30Z</dcterms:modified>
</cp:coreProperties>
</file>