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806" r:id="rId2"/>
  </p:sldMasterIdLst>
  <p:notesMasterIdLst>
    <p:notesMasterId r:id="rId13"/>
  </p:notesMasterIdLst>
  <p:sldIdLst>
    <p:sldId id="317" r:id="rId3"/>
    <p:sldId id="334" r:id="rId4"/>
    <p:sldId id="336" r:id="rId5"/>
    <p:sldId id="318" r:id="rId6"/>
    <p:sldId id="322" r:id="rId7"/>
    <p:sldId id="321" r:id="rId8"/>
    <p:sldId id="320" r:id="rId9"/>
    <p:sldId id="328" r:id="rId10"/>
    <p:sldId id="329" r:id="rId11"/>
    <p:sldId id="335" r:id="rId12"/>
  </p:sldIdLst>
  <p:sldSz cx="9144000" cy="6858000" type="screen4x3"/>
  <p:notesSz cx="6858000" cy="9144000"/>
  <p:custDataLst>
    <p:tags r:id="rId14"/>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00" autoAdjust="0"/>
    <p:restoredTop sz="81162" autoAdjust="0"/>
  </p:normalViewPr>
  <p:slideViewPr>
    <p:cSldViewPr>
      <p:cViewPr varScale="1">
        <p:scale>
          <a:sx n="82" d="100"/>
          <a:sy n="82" d="100"/>
        </p:scale>
        <p:origin x="558"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C9C37B97-E9BF-4444-B871-EE87A898F6A2}"/>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6D580DCE-09E0-4AAC-837C-4FA633C0B56A}"/>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3316" name="Rectangle 4">
            <a:extLst>
              <a:ext uri="{FF2B5EF4-FFF2-40B4-BE49-F238E27FC236}">
                <a16:creationId xmlns:a16="http://schemas.microsoft.com/office/drawing/2014/main" id="{81957B5E-B7A9-4895-AEE8-1E4C1ACED7E1}"/>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6A44574D-79A9-4393-BA61-E9C92B6378A6}"/>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139376FE-F26D-4DB6-B824-554FA9EFF641}"/>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5BF9BAF9-A22A-4482-B21B-CA533A31AEF5}"/>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E921F0F7-F1B9-4F5B-8D65-A0CEB2E43256}"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8D53F404-B400-442B-AFD6-FB920786340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303E5F4-EE53-43F5-9123-F679C07A99CF}" type="slidenum">
              <a:rPr lang="en-US" altLang="en-US" sz="1200"/>
              <a:pPr/>
              <a:t>1</a:t>
            </a:fld>
            <a:endParaRPr lang="en-US" altLang="en-US" sz="1200"/>
          </a:p>
        </p:txBody>
      </p:sp>
      <p:sp>
        <p:nvSpPr>
          <p:cNvPr id="14339" name="Rectangle 2">
            <a:extLst>
              <a:ext uri="{FF2B5EF4-FFF2-40B4-BE49-F238E27FC236}">
                <a16:creationId xmlns:a16="http://schemas.microsoft.com/office/drawing/2014/main" id="{646A6CEB-D034-46A1-B95E-2AEBC5ED586F}"/>
              </a:ext>
            </a:extLst>
          </p:cNvPr>
          <p:cNvSpPr>
            <a:spLocks noRot="1" noChangeArrowheads="1" noTextEdit="1"/>
          </p:cNvSpPr>
          <p:nvPr>
            <p:ph type="sldImg"/>
          </p:nvPr>
        </p:nvSpPr>
        <p:spPr>
          <a:ln/>
        </p:spPr>
      </p:sp>
      <p:sp>
        <p:nvSpPr>
          <p:cNvPr id="14340" name="Rectangle 3">
            <a:extLst>
              <a:ext uri="{FF2B5EF4-FFF2-40B4-BE49-F238E27FC236}">
                <a16:creationId xmlns:a16="http://schemas.microsoft.com/office/drawing/2014/main" id="{492C4037-7040-41B6-BC4C-F18779F66FB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4C24EEF3-43D4-44BA-B636-9D071BD1AC3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B543489A-EB85-449B-87CE-2D5469AF362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845A18D0-CB8F-4EC8-8D67-AB8BB13CE8C1}"/>
              </a:ext>
            </a:extLst>
          </p:cNvPr>
          <p:cNvSpPr>
            <a:spLocks noGrp="1" noChangeArrowheads="1"/>
          </p:cNvSpPr>
          <p:nvPr>
            <p:ph type="sldNum" sz="quarter" idx="12"/>
          </p:nvPr>
        </p:nvSpPr>
        <p:spPr>
          <a:ln/>
        </p:spPr>
        <p:txBody>
          <a:bodyPr/>
          <a:lstStyle>
            <a:lvl1pPr>
              <a:defRPr/>
            </a:lvl1pPr>
          </a:lstStyle>
          <a:p>
            <a:fld id="{0F8AD349-B000-452F-94AF-2C314C288F0F}" type="slidenum">
              <a:rPr lang="en-US" altLang="en-US"/>
              <a:pPr/>
              <a:t>‹#›</a:t>
            </a:fld>
            <a:endParaRPr lang="en-US" altLang="en-US"/>
          </a:p>
        </p:txBody>
      </p:sp>
    </p:spTree>
    <p:extLst>
      <p:ext uri="{BB962C8B-B14F-4D97-AF65-F5344CB8AC3E}">
        <p14:creationId xmlns:p14="http://schemas.microsoft.com/office/powerpoint/2010/main" val="2001336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11BC79C0-9ABD-4B02-9BC3-5122CF88050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63B07DA3-3634-49DE-9878-665CFAEDA50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293649E7-040C-4C95-BA3F-1203F048511A}"/>
              </a:ext>
            </a:extLst>
          </p:cNvPr>
          <p:cNvSpPr>
            <a:spLocks noGrp="1" noChangeArrowheads="1"/>
          </p:cNvSpPr>
          <p:nvPr>
            <p:ph type="sldNum" sz="quarter" idx="12"/>
          </p:nvPr>
        </p:nvSpPr>
        <p:spPr>
          <a:ln/>
        </p:spPr>
        <p:txBody>
          <a:bodyPr/>
          <a:lstStyle>
            <a:lvl1pPr>
              <a:defRPr/>
            </a:lvl1pPr>
          </a:lstStyle>
          <a:p>
            <a:fld id="{B422F7A9-906F-4C4C-8E34-3BBBC0AF15C5}" type="slidenum">
              <a:rPr lang="en-US" altLang="en-US"/>
              <a:pPr/>
              <a:t>‹#›</a:t>
            </a:fld>
            <a:endParaRPr lang="en-US" altLang="en-US"/>
          </a:p>
        </p:txBody>
      </p:sp>
    </p:spTree>
    <p:extLst>
      <p:ext uri="{BB962C8B-B14F-4D97-AF65-F5344CB8AC3E}">
        <p14:creationId xmlns:p14="http://schemas.microsoft.com/office/powerpoint/2010/main" val="112765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A80AEE-C4CE-4B0C-BEDF-D024E1131812}"/>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28BF7B8-F5D7-4E3F-B878-2F64895EF821}"/>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1865022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94BA9-4870-41F1-A4B1-90367174856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F53E52-1481-4DDD-8941-A1732090C58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648449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54FED-B5E5-4A09-8282-DA487490245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2F4CFFC-6905-40F5-BF69-46E78CD25266}"/>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337397740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4F0E1-F8AD-42C3-A1D3-28E3BF72084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3A231DF-B61C-4AA8-B3E4-981CC4415D99}"/>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5C9493B-9DCD-4CAC-A758-AF4F172EC2D8}"/>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1574476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CBBD8-C6EB-422B-9D2F-27C4CDCBEAB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5C03E7D-8C44-485E-9E05-F0F4CF4EC895}"/>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9E1D94B-A872-4A10-A16B-F5A85871F3C8}"/>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1A1582-A3B0-458A-B424-AECA2A85655C}"/>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19A0373-42F3-42EB-80CA-E1D975ECEE50}"/>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05033858"/>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04A91B-1EF2-4072-BB0F-225D71BB22E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2056675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4382067"/>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891C1-4906-4096-9EFF-A495ABA2FFA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BF2D410-F05D-45F7-A506-DF1BE4DF517C}"/>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2AE2F3-B2C6-44F4-B3B4-F4F55D8E6A8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81647610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07680C-79B9-47BF-81C0-6305B923F8A5}"/>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E28FA2F-E7F3-4044-9853-B0B1F18D9C06}"/>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D1DC987-50B5-4AB0-973D-84E8209CC8D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61656626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AD69DBFD-C331-406A-8647-6A14BD04D92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E26B926-2A90-489A-A015-FF6EBAAD252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B1F3AE0B-7B2B-4C9F-B0A6-9A34AF842D0D}"/>
              </a:ext>
            </a:extLst>
          </p:cNvPr>
          <p:cNvSpPr>
            <a:spLocks noGrp="1" noChangeArrowheads="1"/>
          </p:cNvSpPr>
          <p:nvPr>
            <p:ph type="sldNum" sz="quarter" idx="12"/>
          </p:nvPr>
        </p:nvSpPr>
        <p:spPr>
          <a:ln/>
        </p:spPr>
        <p:txBody>
          <a:bodyPr/>
          <a:lstStyle>
            <a:lvl1pPr>
              <a:defRPr/>
            </a:lvl1pPr>
          </a:lstStyle>
          <a:p>
            <a:fld id="{9C78D543-16C6-4419-972E-56FD8D983B1B}" type="slidenum">
              <a:rPr lang="en-US" altLang="en-US"/>
              <a:pPr/>
              <a:t>‹#›</a:t>
            </a:fld>
            <a:endParaRPr lang="en-US" altLang="en-US"/>
          </a:p>
        </p:txBody>
      </p:sp>
    </p:spTree>
    <p:extLst>
      <p:ext uri="{BB962C8B-B14F-4D97-AF65-F5344CB8AC3E}">
        <p14:creationId xmlns:p14="http://schemas.microsoft.com/office/powerpoint/2010/main" val="35961571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B6B37-571A-4468-AD83-CDFD2529154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BAB4DB-5149-4912-939A-0340F9E2FC2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4327041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C5BF18A-1D63-4659-AEA5-925E010EEF3E}"/>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CB6C661-8BDF-4345-A9E4-2665D2991F43}"/>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323713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F394B13D-FCF0-417E-92D2-56A356CC600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E6234939-2209-4E65-AD95-6C3EB5A0C9D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E5AE3A07-59FA-4CFB-A58E-CF7C9F81BC92}"/>
              </a:ext>
            </a:extLst>
          </p:cNvPr>
          <p:cNvSpPr>
            <a:spLocks noGrp="1" noChangeArrowheads="1"/>
          </p:cNvSpPr>
          <p:nvPr>
            <p:ph type="sldNum" sz="quarter" idx="12"/>
          </p:nvPr>
        </p:nvSpPr>
        <p:spPr>
          <a:ln/>
        </p:spPr>
        <p:txBody>
          <a:bodyPr/>
          <a:lstStyle>
            <a:lvl1pPr>
              <a:defRPr/>
            </a:lvl1pPr>
          </a:lstStyle>
          <a:p>
            <a:fld id="{525F8E24-88DB-4BC7-8B3D-A180DFF7579A}" type="slidenum">
              <a:rPr lang="en-US" altLang="en-US"/>
              <a:pPr/>
              <a:t>‹#›</a:t>
            </a:fld>
            <a:endParaRPr lang="en-US" altLang="en-US"/>
          </a:p>
        </p:txBody>
      </p:sp>
    </p:spTree>
    <p:extLst>
      <p:ext uri="{BB962C8B-B14F-4D97-AF65-F5344CB8AC3E}">
        <p14:creationId xmlns:p14="http://schemas.microsoft.com/office/powerpoint/2010/main" val="2000111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830E97D1-03DF-4482-9E57-BA773F5205E7}"/>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A759D69D-5AB7-44AD-AFEF-AEB4D0387C6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7079EC3A-25AE-4B3B-94CC-73AC4492ADC4}"/>
              </a:ext>
            </a:extLst>
          </p:cNvPr>
          <p:cNvSpPr>
            <a:spLocks noGrp="1" noChangeArrowheads="1"/>
          </p:cNvSpPr>
          <p:nvPr>
            <p:ph type="sldNum" sz="quarter" idx="12"/>
          </p:nvPr>
        </p:nvSpPr>
        <p:spPr>
          <a:ln/>
        </p:spPr>
        <p:txBody>
          <a:bodyPr/>
          <a:lstStyle>
            <a:lvl1pPr>
              <a:defRPr/>
            </a:lvl1pPr>
          </a:lstStyle>
          <a:p>
            <a:fld id="{5913BADB-6381-4C18-AAF8-369729F91E41}" type="slidenum">
              <a:rPr lang="en-US" altLang="en-US"/>
              <a:pPr/>
              <a:t>‹#›</a:t>
            </a:fld>
            <a:endParaRPr lang="en-US" altLang="en-US"/>
          </a:p>
        </p:txBody>
      </p:sp>
    </p:spTree>
    <p:extLst>
      <p:ext uri="{BB962C8B-B14F-4D97-AF65-F5344CB8AC3E}">
        <p14:creationId xmlns:p14="http://schemas.microsoft.com/office/powerpoint/2010/main" val="21026212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95BB06BC-DFE1-44A8-8DCA-19CD0D861600}"/>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09119111-2592-4870-87CF-E56005FF208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7998F6F5-5658-4ABC-A1AA-E6AC12064BF6}"/>
              </a:ext>
            </a:extLst>
          </p:cNvPr>
          <p:cNvSpPr>
            <a:spLocks noGrp="1" noChangeArrowheads="1"/>
          </p:cNvSpPr>
          <p:nvPr>
            <p:ph type="sldNum" sz="quarter" idx="12"/>
          </p:nvPr>
        </p:nvSpPr>
        <p:spPr>
          <a:ln/>
        </p:spPr>
        <p:txBody>
          <a:bodyPr/>
          <a:lstStyle>
            <a:lvl1pPr>
              <a:defRPr/>
            </a:lvl1pPr>
          </a:lstStyle>
          <a:p>
            <a:fld id="{DF177A7E-2099-427A-84B3-A642414806A8}" type="slidenum">
              <a:rPr lang="en-US" altLang="en-US"/>
              <a:pPr/>
              <a:t>‹#›</a:t>
            </a:fld>
            <a:endParaRPr lang="en-US" altLang="en-US"/>
          </a:p>
        </p:txBody>
      </p:sp>
    </p:spTree>
    <p:extLst>
      <p:ext uri="{BB962C8B-B14F-4D97-AF65-F5344CB8AC3E}">
        <p14:creationId xmlns:p14="http://schemas.microsoft.com/office/powerpoint/2010/main" val="37405002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3D90B0C3-A1D3-435E-9674-EA0B15439490}"/>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6831F379-655F-4801-88E2-9FF52B33700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2300A0B9-E99C-4E4E-B7F5-58242D410606}"/>
              </a:ext>
            </a:extLst>
          </p:cNvPr>
          <p:cNvSpPr>
            <a:spLocks noGrp="1" noChangeArrowheads="1"/>
          </p:cNvSpPr>
          <p:nvPr>
            <p:ph type="sldNum" sz="quarter" idx="12"/>
          </p:nvPr>
        </p:nvSpPr>
        <p:spPr>
          <a:ln/>
        </p:spPr>
        <p:txBody>
          <a:bodyPr/>
          <a:lstStyle>
            <a:lvl1pPr>
              <a:defRPr/>
            </a:lvl1pPr>
          </a:lstStyle>
          <a:p>
            <a:fld id="{217218A1-351A-49A0-A8B6-E1A9C4EFC3DF}" type="slidenum">
              <a:rPr lang="en-US" altLang="en-US"/>
              <a:pPr/>
              <a:t>‹#›</a:t>
            </a:fld>
            <a:endParaRPr lang="en-US" altLang="en-US"/>
          </a:p>
        </p:txBody>
      </p:sp>
    </p:spTree>
    <p:extLst>
      <p:ext uri="{BB962C8B-B14F-4D97-AF65-F5344CB8AC3E}">
        <p14:creationId xmlns:p14="http://schemas.microsoft.com/office/powerpoint/2010/main" val="24234387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380CE1C8-3689-4781-B31F-0E657D684CF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AD30A2A3-48AF-4EBC-8AE6-6681607F4C3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626E8E46-3F57-4F93-BCFB-572C83D71CE1}"/>
              </a:ext>
            </a:extLst>
          </p:cNvPr>
          <p:cNvSpPr>
            <a:spLocks noGrp="1" noChangeArrowheads="1"/>
          </p:cNvSpPr>
          <p:nvPr>
            <p:ph type="sldNum" sz="quarter" idx="12"/>
          </p:nvPr>
        </p:nvSpPr>
        <p:spPr>
          <a:ln/>
        </p:spPr>
        <p:txBody>
          <a:bodyPr/>
          <a:lstStyle>
            <a:lvl1pPr>
              <a:defRPr/>
            </a:lvl1pPr>
          </a:lstStyle>
          <a:p>
            <a:fld id="{179FDFE4-6D4F-474E-BDE3-DDC79772EAED}" type="slidenum">
              <a:rPr lang="en-US" altLang="en-US"/>
              <a:pPr/>
              <a:t>‹#›</a:t>
            </a:fld>
            <a:endParaRPr lang="en-US" altLang="en-US"/>
          </a:p>
        </p:txBody>
      </p:sp>
    </p:spTree>
    <p:extLst>
      <p:ext uri="{BB962C8B-B14F-4D97-AF65-F5344CB8AC3E}">
        <p14:creationId xmlns:p14="http://schemas.microsoft.com/office/powerpoint/2010/main" val="8341335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A3221D1C-1C11-4318-BE6E-176BD551FDF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5B2EFF68-C730-4D4E-9E4A-7D964F057F3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6031E46-4F2C-428B-8984-131B30AE3A3A}"/>
              </a:ext>
            </a:extLst>
          </p:cNvPr>
          <p:cNvSpPr>
            <a:spLocks noGrp="1" noChangeArrowheads="1"/>
          </p:cNvSpPr>
          <p:nvPr>
            <p:ph type="sldNum" sz="quarter" idx="12"/>
          </p:nvPr>
        </p:nvSpPr>
        <p:spPr>
          <a:ln/>
        </p:spPr>
        <p:txBody>
          <a:bodyPr/>
          <a:lstStyle>
            <a:lvl1pPr>
              <a:defRPr/>
            </a:lvl1pPr>
          </a:lstStyle>
          <a:p>
            <a:fld id="{F8D03BD7-87DC-432E-B10B-12F392FA7AD2}" type="slidenum">
              <a:rPr lang="en-US" altLang="en-US"/>
              <a:pPr/>
              <a:t>‹#›</a:t>
            </a:fld>
            <a:endParaRPr lang="en-US" altLang="en-US"/>
          </a:p>
        </p:txBody>
      </p:sp>
    </p:spTree>
    <p:extLst>
      <p:ext uri="{BB962C8B-B14F-4D97-AF65-F5344CB8AC3E}">
        <p14:creationId xmlns:p14="http://schemas.microsoft.com/office/powerpoint/2010/main" val="26680674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35540AC3-BD49-4F33-89EE-7AACF07BE38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1A3535A-4BAC-4020-888B-E4CC192FC39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6ED4EF2-0038-4C83-8509-45A98AE9CA19}"/>
              </a:ext>
            </a:extLst>
          </p:cNvPr>
          <p:cNvSpPr>
            <a:spLocks noGrp="1" noChangeArrowheads="1"/>
          </p:cNvSpPr>
          <p:nvPr>
            <p:ph type="sldNum" sz="quarter" idx="12"/>
          </p:nvPr>
        </p:nvSpPr>
        <p:spPr>
          <a:ln/>
        </p:spPr>
        <p:txBody>
          <a:bodyPr/>
          <a:lstStyle>
            <a:lvl1pPr>
              <a:defRPr/>
            </a:lvl1pPr>
          </a:lstStyle>
          <a:p>
            <a:fld id="{52263B33-F283-43C2-A92D-44A8C410D6A4}" type="slidenum">
              <a:rPr lang="en-US" altLang="en-US"/>
              <a:pPr/>
              <a:t>‹#›</a:t>
            </a:fld>
            <a:endParaRPr lang="en-US" altLang="en-US"/>
          </a:p>
        </p:txBody>
      </p:sp>
    </p:spTree>
    <p:extLst>
      <p:ext uri="{BB962C8B-B14F-4D97-AF65-F5344CB8AC3E}">
        <p14:creationId xmlns:p14="http://schemas.microsoft.com/office/powerpoint/2010/main" val="13123493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FFD8D9F1-6B27-4073-B58F-126FEA473354}"/>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1B878C81-F7DE-4561-89C1-C6D2917FB5CA}"/>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E04B4825-475F-4387-ACFC-B0F398D6E28A}"/>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8F12DB64-B483-45EC-8F7C-33E8DCCF2551}"/>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9934A607-0D62-49AF-95B4-3328CF9E5D83}"/>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1E07A9FD-F638-42CE-A6E3-C233CA7F9080}"/>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2C0178F2-AC9C-448B-A8E2-DD519FBDC044}"/>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28E5D8F-E448-4C45-8F85-1BC0F81D2AF2}" type="slidenum">
              <a:rPr lang="en-US" altLang="en-US"/>
              <a:pPr/>
              <a:t>‹#›</a:t>
            </a:fld>
            <a:endParaRPr lang="en-US" altLang="en-US"/>
          </a:p>
        </p:txBody>
      </p:sp>
      <p:sp>
        <p:nvSpPr>
          <p:cNvPr id="20489" name="Freeform 9">
            <a:extLst>
              <a:ext uri="{FF2B5EF4-FFF2-40B4-BE49-F238E27FC236}">
                <a16:creationId xmlns:a16="http://schemas.microsoft.com/office/drawing/2014/main" id="{5DBAA0C3-FB7F-46C5-A245-0D23B3261EC7}"/>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1E31378B-2979-4715-801E-43F1B5CE41E0}"/>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816" r:id="rId1"/>
    <p:sldLayoutId id="2147483815" r:id="rId2"/>
    <p:sldLayoutId id="2147483814" r:id="rId3"/>
    <p:sldLayoutId id="2147483813" r:id="rId4"/>
    <p:sldLayoutId id="2147483812" r:id="rId5"/>
    <p:sldLayoutId id="2147483811" r:id="rId6"/>
    <p:sldLayoutId id="2147483810" r:id="rId7"/>
    <p:sldLayoutId id="2147483809" r:id="rId8"/>
    <p:sldLayoutId id="2147483808" r:id="rId9"/>
    <p:sldLayoutId id="2147483807"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E82E1613-5460-4F74-9D34-0B54FB6F2B1E}"/>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8B7489F4-0324-48A1-80F8-A379AB23BF41}"/>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2472CF17-3E7D-44FA-8719-F6D5CFE08882}"/>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8677" name="Picture 3" descr="MHE-red-RGB-email-logo.png">
            <a:extLst>
              <a:ext uri="{FF2B5EF4-FFF2-40B4-BE49-F238E27FC236}">
                <a16:creationId xmlns:a16="http://schemas.microsoft.com/office/drawing/2014/main" id="{7CDED550-6998-467A-9313-5073ABBC0271}"/>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B20D031C-80F5-4B2E-AC4F-2ACE9E5AC049}"/>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6C861179-A2C2-432D-B7BD-29E6779E3FAF}"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2FED28C3-8A5B-49B5-B5C9-3136E4E25F06}"/>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F385CD8C-E4AA-4658-9B43-12E5FAB2BE89}"/>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8788A9AE-097B-400A-AAC6-BE282D525BC0}"/>
              </a:ext>
            </a:extLst>
          </p:cNvPr>
          <p:cNvSpPr txBox="1">
            <a:spLocks noChangeArrowheads="1"/>
          </p:cNvSpPr>
          <p:nvPr/>
        </p:nvSpPr>
        <p:spPr bwMode="auto">
          <a:xfrm>
            <a:off x="15240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B5E237A7-CA80-44D9-A9E4-ACB151F2E174}"/>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1" name="Text Box 9">
            <a:extLst>
              <a:ext uri="{FF2B5EF4-FFF2-40B4-BE49-F238E27FC236}">
                <a16:creationId xmlns:a16="http://schemas.microsoft.com/office/drawing/2014/main" id="{0A5095E3-725F-44F9-B3DE-DF6B6850516F}"/>
              </a:ext>
            </a:extLst>
          </p:cNvPr>
          <p:cNvSpPr txBox="1">
            <a:spLocks noChangeArrowheads="1"/>
          </p:cNvSpPr>
          <p:nvPr/>
        </p:nvSpPr>
        <p:spPr bwMode="auto">
          <a:xfrm>
            <a:off x="0" y="3657600"/>
            <a:ext cx="9144000" cy="1089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Multicellularity</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78839E87-7CB4-4176-AF7E-322ADB6C9A65}"/>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7B9347FE-BAC2-4035-B944-B63EDD9DE3D6}"/>
              </a:ext>
            </a:extLst>
          </p:cNvPr>
          <p:cNvSpPr>
            <a:spLocks noGrp="1"/>
          </p:cNvSpPr>
          <p:nvPr>
            <p:ph sz="half" idx="1"/>
          </p:nvPr>
        </p:nvSpPr>
        <p:spPr>
          <a:xfrm>
            <a:off x="914400" y="1905000"/>
            <a:ext cx="7280275" cy="4114800"/>
          </a:xfrm>
        </p:spPr>
        <p:txBody>
          <a:bodyPr/>
          <a:lstStyle/>
          <a:p>
            <a:pPr marL="457200" indent="-457200">
              <a:buFont typeface="Courier New" panose="02070309020205020404" pitchFamily="49" charset="0"/>
              <a:buChar char="o"/>
            </a:pPr>
            <a:r>
              <a:rPr lang="en-US" altLang="en-US"/>
              <a:t>Describe how homophilic binding of different forms of cadherin proteins helps organize cells.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E52498FE-2825-45EA-A8F3-C02EEE5A3208}"/>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B239782F-9616-423F-A376-31DD4A162E33}"/>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9D452AC5-801F-41C9-B4C4-2F4333801D9A}"/>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A02E07DB-1D59-4CAD-9AE9-1215691431A2}"/>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B02E0ED8-915B-4B70-8E9F-BD480D4ABD30}"/>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8CA8B5B4-D42B-4757-8CC2-43B8B2632783}"/>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Discuss the difference between gap junctions and tight junctions.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241A05FF-6AEE-46C1-B253-6512E93347C4}"/>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D42F3E08-BC33-496A-8559-43900BDBE748}"/>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How are connexons and plasmodesmata similar?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895BA917-EB0D-480B-AFB6-6D53DA8FE28A}"/>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7A3AF1CF-80F5-42BF-A1D9-1D13115321DC}"/>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Describe how ground tissue is similar to connective tissue.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F2C65B85-EF1F-4745-8956-243F2686AE9E}"/>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1BE5A266-0499-4372-BF30-E487F706EEB6}"/>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Pectin is often used in the preparation of jams and jellies, why is it used?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9627AC5-1658-44BF-A274-0E65E5789356}"/>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E496DC6D-12D1-43A7-8F9B-6A51F9369824}"/>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Describe the structural and functional differences between collagen and elastin.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8D447BC9-2254-49A7-A46C-F7F4063A2018}"/>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F862DF0C-94D9-4444-82EC-B6F1F653BACC}"/>
              </a:ext>
            </a:extLst>
          </p:cNvPr>
          <p:cNvSpPr>
            <a:spLocks noGrp="1"/>
          </p:cNvSpPr>
          <p:nvPr>
            <p:ph sz="half" idx="1"/>
          </p:nvPr>
        </p:nvSpPr>
        <p:spPr>
          <a:xfrm>
            <a:off x="914400" y="1905000"/>
            <a:ext cx="7280275" cy="4114800"/>
          </a:xfrm>
        </p:spPr>
        <p:txBody>
          <a:bodyPr/>
          <a:lstStyle/>
          <a:p>
            <a:pPr marL="457200" indent="-457200">
              <a:buFont typeface="Courier New" panose="02070309020205020404" pitchFamily="49" charset="0"/>
              <a:buChar char="o"/>
            </a:pPr>
            <a:r>
              <a:rPr lang="en-US" altLang="en-US"/>
              <a:t>What is the function of the middle lamella found between plant cells?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7"/>
  <p:tag name="MMPROD_UIDATA" val="&lt;database version=&quot;7.0&quot;&gt;&lt;object type=&quot;1&quot; unique_id=&quot;10001&quot;&gt;&lt;object type=&quot;2&quot; unique_id=&quot;10474&quot;&gt;&lt;object type=&quot;3&quot; unique_id=&quot;10475&quot;&gt;&lt;property id=&quot;20148&quot; value=&quot;5&quot;/&gt;&lt;property id=&quot;20300&quot; value=&quot;Slide 1&quot;/&gt;&lt;property id=&quot;20307&quot; value=&quot;317&quot;/&gt;&lt;/object&gt;&lt;object type=&quot;3&quot; unique_id=&quot;10476&quot;&gt;&lt;property id=&quot;20148&quot; value=&quot;5&quot;/&gt;&lt;property id=&quot;20300&quot; value=&quot;Slide 2 - &amp;quot;Minute Paper Goal&amp;quot;&quot;/&gt;&lt;property id=&quot;20307&quot; value=&quot;334&quot;/&gt;&lt;/object&gt;&lt;object type=&quot;3&quot; unique_id=&quot;10477&quot;&gt;&lt;property id=&quot;20148&quot; value=&quot;5&quot;/&gt;&lt;property id=&quot;20300&quot; value=&quot;Slide 3 - &amp;quot;Assessment&amp;quot;&quot;/&gt;&lt;property id=&quot;20307&quot; value=&quot;336&quot;/&gt;&lt;/object&gt;&lt;object type=&quot;3&quot; unique_id=&quot;10478&quot;&gt;&lt;property id=&quot;20148&quot; value=&quot;5&quot;/&gt;&lt;property id=&quot;20300&quot; value=&quot;Slide 4 - &amp;quot;1-minute paper topics&amp;quot;&quot;/&gt;&lt;property id=&quot;20307&quot; value=&quot;318&quot;/&gt;&lt;/object&gt;&lt;object type=&quot;3&quot; unique_id=&quot;10479&quot;&gt;&lt;property id=&quot;20148&quot; value=&quot;5&quot;/&gt;&lt;property id=&quot;20300&quot; value=&quot;Slide 5 - &amp;quot;1-minute paper topics&amp;quot;&quot;/&gt;&lt;property id=&quot;20307&quot; value=&quot;322&quot;/&gt;&lt;/object&gt;&lt;object type=&quot;3&quot; unique_id=&quot;10480&quot;&gt;&lt;property id=&quot;20148&quot; value=&quot;5&quot;/&gt;&lt;property id=&quot;20300&quot; value=&quot;Slide 6 - &amp;quot;1-minute paper topics&amp;quot;&quot;/&gt;&lt;property id=&quot;20307&quot; value=&quot;321&quot;/&gt;&lt;/object&gt;&lt;object type=&quot;3&quot; unique_id=&quot;10481&quot;&gt;&lt;property id=&quot;20148&quot; value=&quot;5&quot;/&gt;&lt;property id=&quot;20300&quot; value=&quot;Slide 7 - &amp;quot;1-minute paper topics&amp;quot;&quot;/&gt;&lt;property id=&quot;20307&quot; value=&quot;320&quot;/&gt;&lt;/object&gt;&lt;object type=&quot;3&quot; unique_id=&quot;10482&quot;&gt;&lt;property id=&quot;20148&quot; value=&quot;5&quot;/&gt;&lt;property id=&quot;20300&quot; value=&quot;Slide 8 - &amp;quot;1-minute paper topics&amp;quot;&quot;/&gt;&lt;property id=&quot;20307&quot; value=&quot;328&quot;/&gt;&lt;/object&gt;&lt;object type=&quot;3&quot; unique_id=&quot;10483&quot;&gt;&lt;property id=&quot;20148&quot; value=&quot;5&quot;/&gt;&lt;property id=&quot;20300&quot; value=&quot;Slide 9 - &amp;quot;1-minute paper topics&amp;quot;&quot;/&gt;&lt;property id=&quot;20307&quot; value=&quot;329&quot;/&gt;&lt;/object&gt;&lt;object type=&quot;3&quot; unique_id=&quot;10484&quot;&gt;&lt;property id=&quot;20148&quot; value=&quot;5&quot;/&gt;&lt;property id=&quot;20300&quot; value=&quot;Slide 10 - &amp;quot;1-minute paper topics&amp;quot;&quot;/&gt;&lt;property id=&quot;20307&quot; value=&quot;335&quot;/&gt;&lt;/object&gt;&lt;/object&gt;&lt;object type=&quot;8&quot; unique_id=&quot;10496&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1086</TotalTime>
  <Words>136</Words>
  <Application>Microsoft Office PowerPoint</Application>
  <PresentationFormat>On-screen Show (4:3)</PresentationFormat>
  <Paragraphs>26</Paragraphs>
  <Slides>10</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10</vt:i4>
      </vt:variant>
    </vt:vector>
  </HeadingPairs>
  <TitlesOfParts>
    <vt:vector size="19"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176</cp:revision>
  <dcterms:created xsi:type="dcterms:W3CDTF">2005-04-19T02:46:41Z</dcterms:created>
  <dcterms:modified xsi:type="dcterms:W3CDTF">2019-04-23T20:36:37Z</dcterms:modified>
</cp:coreProperties>
</file>