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54" r:id="rId2"/>
  </p:sldMasterIdLst>
  <p:notesMasterIdLst>
    <p:notesMasterId r:id="rId18"/>
  </p:notesMasterIdLst>
  <p:sldIdLst>
    <p:sldId id="337" r:id="rId3"/>
    <p:sldId id="335" r:id="rId4"/>
    <p:sldId id="334" r:id="rId5"/>
    <p:sldId id="318" r:id="rId6"/>
    <p:sldId id="322" r:id="rId7"/>
    <p:sldId id="321" r:id="rId8"/>
    <p:sldId id="320" r:id="rId9"/>
    <p:sldId id="328" r:id="rId10"/>
    <p:sldId id="329" r:id="rId11"/>
    <p:sldId id="338" r:id="rId12"/>
    <p:sldId id="339" r:id="rId13"/>
    <p:sldId id="340" r:id="rId14"/>
    <p:sldId id="341" r:id="rId15"/>
    <p:sldId id="342" r:id="rId16"/>
    <p:sldId id="343" r:id="rId17"/>
  </p:sldIdLst>
  <p:sldSz cx="9144000" cy="6858000" type="screen4x3"/>
  <p:notesSz cx="6858000" cy="9144000"/>
  <p:custDataLst>
    <p:tags r:id="rId19"/>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92806" autoAdjust="0"/>
  </p:normalViewPr>
  <p:slideViewPr>
    <p:cSldViewPr>
      <p:cViewPr varScale="1">
        <p:scale>
          <a:sx n="75" d="100"/>
          <a:sy n="75" d="100"/>
        </p:scale>
        <p:origin x="78" y="4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A8642565-849D-4FA1-92D9-4B40E1882CDC}"/>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B730C9F3-B90C-4AA5-A3C8-169E7808F0A8}"/>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364" name="Rectangle 4">
            <a:extLst>
              <a:ext uri="{FF2B5EF4-FFF2-40B4-BE49-F238E27FC236}">
                <a16:creationId xmlns:a16="http://schemas.microsoft.com/office/drawing/2014/main" id="{B086CCC1-213E-4AF2-862A-5C2C225AD9BF}"/>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475A31E7-4E88-4D40-96E1-873A85289E87}"/>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5BA1FC48-CA42-4F7B-A7A1-3E972EE9CB84}"/>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43A7F098-AC09-47E7-8D9C-682106AFD2BD}"/>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38239CB9-89A6-4264-933B-B81FC398D2C3}"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388586B4-51EC-408C-A646-131A2BD46D41}"/>
              </a:ext>
            </a:extLst>
          </p:cNvPr>
          <p:cNvGrpSpPr>
            <a:grpSpLocks/>
          </p:cNvGrpSpPr>
          <p:nvPr/>
        </p:nvGrpSpPr>
        <p:grpSpPr bwMode="auto">
          <a:xfrm>
            <a:off x="0" y="914400"/>
            <a:ext cx="8686800" cy="2514600"/>
            <a:chOff x="0" y="576"/>
            <a:chExt cx="5472" cy="1584"/>
          </a:xfrm>
        </p:grpSpPr>
        <p:sp>
          <p:nvSpPr>
            <p:cNvPr id="5" name="Oval 7">
              <a:extLst>
                <a:ext uri="{FF2B5EF4-FFF2-40B4-BE49-F238E27FC236}">
                  <a16:creationId xmlns:a16="http://schemas.microsoft.com/office/drawing/2014/main" id="{DA62531D-587A-4EDE-B65F-8BADE3DA395B}"/>
                </a:ext>
              </a:extLst>
            </p:cNvPr>
            <p:cNvSpPr>
              <a:spLocks noChangeArrowheads="1"/>
            </p:cNvSpPr>
            <p:nvPr/>
          </p:nvSpPr>
          <p:spPr bwMode="auto">
            <a:xfrm>
              <a:off x="144" y="576"/>
              <a:ext cx="1584" cy="1584"/>
            </a:xfrm>
            <a:prstGeom prst="ellipse">
              <a:avLst/>
            </a:prstGeom>
            <a:noFill/>
            <a:ln w="127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sz="1800"/>
            </a:p>
          </p:txBody>
        </p:sp>
        <p:sp>
          <p:nvSpPr>
            <p:cNvPr id="6" name="Rectangle 8">
              <a:extLst>
                <a:ext uri="{FF2B5EF4-FFF2-40B4-BE49-F238E27FC236}">
                  <a16:creationId xmlns:a16="http://schemas.microsoft.com/office/drawing/2014/main" id="{DDCE885F-053B-481D-AD54-7232F6DBCF82}"/>
                </a:ext>
              </a:extLst>
            </p:cNvPr>
            <p:cNvSpPr>
              <a:spLocks noChangeArrowheads="1"/>
            </p:cNvSpPr>
            <p:nvPr/>
          </p:nvSpPr>
          <p:spPr bwMode="hidden">
            <a:xfrm>
              <a:off x="0" y="1056"/>
              <a:ext cx="2976" cy="72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7" name="Rectangle 9">
              <a:extLst>
                <a:ext uri="{FF2B5EF4-FFF2-40B4-BE49-F238E27FC236}">
                  <a16:creationId xmlns:a16="http://schemas.microsoft.com/office/drawing/2014/main" id="{F13903C7-30BB-4B74-A9C4-97F3A4D67558}"/>
                </a:ext>
              </a:extLst>
            </p:cNvPr>
            <p:cNvSpPr>
              <a:spLocks noChangeArrowheads="1"/>
            </p:cNvSpPr>
            <p:nvPr/>
          </p:nvSpPr>
          <p:spPr bwMode="hidden">
            <a:xfrm>
              <a:off x="2496" y="1056"/>
              <a:ext cx="2976" cy="72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8" name="Freeform 10">
              <a:extLst>
                <a:ext uri="{FF2B5EF4-FFF2-40B4-BE49-F238E27FC236}">
                  <a16:creationId xmlns:a16="http://schemas.microsoft.com/office/drawing/2014/main" id="{570762D4-1820-413A-8964-C290BC354E98}"/>
                </a:ext>
              </a:extLst>
            </p:cNvPr>
            <p:cNvSpPr>
              <a:spLocks noChangeArrowheads="1"/>
            </p:cNvSpPr>
            <p:nvPr/>
          </p:nvSpPr>
          <p:spPr bwMode="auto">
            <a:xfrm>
              <a:off x="384" y="960"/>
              <a:ext cx="144" cy="913"/>
            </a:xfrm>
            <a:custGeom>
              <a:avLst/>
              <a:gdLst>
                <a:gd name="T0" fmla="*/ 21 w 1000"/>
                <a:gd name="T1" fmla="*/ 834 h 1000"/>
                <a:gd name="T2" fmla="*/ 0 w 1000"/>
                <a:gd name="T3" fmla="*/ 834 h 1000"/>
                <a:gd name="T4" fmla="*/ 0 w 1000"/>
                <a:gd name="T5" fmla="*/ 0 h 1000"/>
                <a:gd name="T6" fmla="*/ 21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11">
              <a:extLst>
                <a:ext uri="{FF2B5EF4-FFF2-40B4-BE49-F238E27FC236}">
                  <a16:creationId xmlns:a16="http://schemas.microsoft.com/office/drawing/2014/main" id="{583317AE-97B5-402F-BAEB-432FD0D7D795}"/>
                </a:ext>
              </a:extLst>
            </p:cNvPr>
            <p:cNvSpPr>
              <a:spLocks noChangeArrowheads="1"/>
            </p:cNvSpPr>
            <p:nvPr/>
          </p:nvSpPr>
          <p:spPr bwMode="auto">
            <a:xfrm>
              <a:off x="4944" y="762"/>
              <a:ext cx="165" cy="864"/>
            </a:xfrm>
            <a:custGeom>
              <a:avLst/>
              <a:gdLst>
                <a:gd name="T0" fmla="*/ 0 w 1000"/>
                <a:gd name="T1" fmla="*/ 0 h 1000"/>
                <a:gd name="T2" fmla="*/ 27 w 1000"/>
                <a:gd name="T3" fmla="*/ 0 h 1000"/>
                <a:gd name="T4" fmla="*/ 27 w 1000"/>
                <a:gd name="T5" fmla="*/ 746 h 1000"/>
                <a:gd name="T6" fmla="*/ 0 w 1000"/>
                <a:gd name="T7" fmla="*/ 746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1506" name="Rectangle 2"/>
          <p:cNvSpPr>
            <a:spLocks noGrp="1" noChangeArrowheads="1"/>
          </p:cNvSpPr>
          <p:nvPr>
            <p:ph type="subTitle" idx="1"/>
          </p:nvPr>
        </p:nvSpPr>
        <p:spPr>
          <a:xfrm>
            <a:off x="2286000" y="3581400"/>
            <a:ext cx="5638800" cy="1905000"/>
          </a:xfrm>
        </p:spPr>
        <p:txBody>
          <a:bodyPr/>
          <a:lstStyle>
            <a:lvl1pPr marL="0" indent="0">
              <a:defRPr/>
            </a:lvl1pPr>
          </a:lstStyle>
          <a:p>
            <a:r>
              <a:rPr lang="en-US"/>
              <a:t>Click to edit Master subtitle style</a:t>
            </a:r>
          </a:p>
        </p:txBody>
      </p:sp>
      <p:sp>
        <p:nvSpPr>
          <p:cNvPr id="21516" name="Rectangle 12"/>
          <p:cNvSpPr>
            <a:spLocks noGrp="1" noChangeArrowheads="1"/>
          </p:cNvSpPr>
          <p:nvPr>
            <p:ph type="ctrTitle"/>
          </p:nvPr>
        </p:nvSpPr>
        <p:spPr>
          <a:xfrm>
            <a:off x="838200" y="1443038"/>
            <a:ext cx="7086600" cy="1600200"/>
          </a:xfrm>
        </p:spPr>
        <p:txBody>
          <a:bodyPr anchor="ctr"/>
          <a:lstStyle>
            <a:lvl1pPr>
              <a:defRPr/>
            </a:lvl1pPr>
          </a:lstStyle>
          <a:p>
            <a:r>
              <a:rPr lang="en-US"/>
              <a:t>Click to edit Master title style</a:t>
            </a:r>
          </a:p>
        </p:txBody>
      </p:sp>
      <p:sp>
        <p:nvSpPr>
          <p:cNvPr id="10" name="Rectangle 3">
            <a:extLst>
              <a:ext uri="{FF2B5EF4-FFF2-40B4-BE49-F238E27FC236}">
                <a16:creationId xmlns:a16="http://schemas.microsoft.com/office/drawing/2014/main" id="{F3BB8DEC-88C1-4720-B31B-E75800D5916D}"/>
              </a:ext>
            </a:extLst>
          </p:cNvPr>
          <p:cNvSpPr>
            <a:spLocks noGrp="1" noChangeArrowheads="1"/>
          </p:cNvSpPr>
          <p:nvPr>
            <p:ph type="dt" sz="half" idx="10"/>
          </p:nvPr>
        </p:nvSpPr>
        <p:spPr>
          <a:xfrm>
            <a:off x="685800" y="6248400"/>
            <a:ext cx="1905000" cy="457200"/>
          </a:xfrm>
        </p:spPr>
        <p:txBody>
          <a:bodyPr/>
          <a:lstStyle>
            <a:lvl1pPr>
              <a:defRPr/>
            </a:lvl1pPr>
          </a:lstStyle>
          <a:p>
            <a:pPr>
              <a:defRPr/>
            </a:pPr>
            <a:endParaRPr lang="en-US"/>
          </a:p>
        </p:txBody>
      </p:sp>
      <p:sp>
        <p:nvSpPr>
          <p:cNvPr id="11" name="Rectangle 4">
            <a:extLst>
              <a:ext uri="{FF2B5EF4-FFF2-40B4-BE49-F238E27FC236}">
                <a16:creationId xmlns:a16="http://schemas.microsoft.com/office/drawing/2014/main" id="{3917B810-49B7-4D93-AF44-DB202F0BF26B}"/>
              </a:ext>
            </a:extLst>
          </p:cNvPr>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12" name="Rectangle 5">
            <a:extLst>
              <a:ext uri="{FF2B5EF4-FFF2-40B4-BE49-F238E27FC236}">
                <a16:creationId xmlns:a16="http://schemas.microsoft.com/office/drawing/2014/main" id="{7EECC333-81DD-4D32-9C32-4F899225D5E0}"/>
              </a:ext>
            </a:extLst>
          </p:cNvPr>
          <p:cNvSpPr>
            <a:spLocks noGrp="1" noChangeArrowheads="1"/>
          </p:cNvSpPr>
          <p:nvPr>
            <p:ph type="sldNum" sz="quarter" idx="12"/>
          </p:nvPr>
        </p:nvSpPr>
        <p:spPr>
          <a:xfrm>
            <a:off x="6553200" y="6248400"/>
            <a:ext cx="1905000" cy="457200"/>
          </a:xfrm>
        </p:spPr>
        <p:txBody>
          <a:bodyPr/>
          <a:lstStyle>
            <a:lvl1pPr>
              <a:defRPr/>
            </a:lvl1pPr>
          </a:lstStyle>
          <a:p>
            <a:fld id="{CF6976AB-4A37-486B-9101-F99733DEE23C}" type="slidenum">
              <a:rPr lang="en-US" altLang="en-US"/>
              <a:pPr/>
              <a:t>‹#›</a:t>
            </a:fld>
            <a:endParaRPr lang="en-US" altLang="en-US"/>
          </a:p>
        </p:txBody>
      </p:sp>
    </p:spTree>
    <p:extLst>
      <p:ext uri="{BB962C8B-B14F-4D97-AF65-F5344CB8AC3E}">
        <p14:creationId xmlns:p14="http://schemas.microsoft.com/office/powerpoint/2010/main" val="956864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224306C-6563-4D9F-893F-F83BEF87454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117B6F2-EE82-470A-9E39-86ED8D940B7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17F631F-FF08-4496-873C-FC10226FEF54}"/>
              </a:ext>
            </a:extLst>
          </p:cNvPr>
          <p:cNvSpPr>
            <a:spLocks noGrp="1" noChangeArrowheads="1"/>
          </p:cNvSpPr>
          <p:nvPr>
            <p:ph type="sldNum" sz="quarter" idx="12"/>
          </p:nvPr>
        </p:nvSpPr>
        <p:spPr>
          <a:ln/>
        </p:spPr>
        <p:txBody>
          <a:bodyPr/>
          <a:lstStyle>
            <a:lvl1pPr>
              <a:defRPr/>
            </a:lvl1pPr>
          </a:lstStyle>
          <a:p>
            <a:fld id="{1ECDC35D-91EF-4C4A-B3A6-CDFACCB75629}" type="slidenum">
              <a:rPr lang="en-US" altLang="en-US"/>
              <a:pPr/>
              <a:t>‹#›</a:t>
            </a:fld>
            <a:endParaRPr lang="en-US" altLang="en-US"/>
          </a:p>
        </p:txBody>
      </p:sp>
    </p:spTree>
    <p:extLst>
      <p:ext uri="{BB962C8B-B14F-4D97-AF65-F5344CB8AC3E}">
        <p14:creationId xmlns:p14="http://schemas.microsoft.com/office/powerpoint/2010/main" val="2117866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B10A1907-2359-4102-9333-6F0DA7F60B5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7B1D44B-9F3B-489A-A09B-CBC1707EA6E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7C6433B-07B5-48EB-9239-C91C9F45E2C8}"/>
              </a:ext>
            </a:extLst>
          </p:cNvPr>
          <p:cNvSpPr>
            <a:spLocks noGrp="1" noChangeArrowheads="1"/>
          </p:cNvSpPr>
          <p:nvPr>
            <p:ph type="sldNum" sz="quarter" idx="12"/>
          </p:nvPr>
        </p:nvSpPr>
        <p:spPr>
          <a:ln/>
        </p:spPr>
        <p:txBody>
          <a:bodyPr/>
          <a:lstStyle>
            <a:lvl1pPr>
              <a:defRPr/>
            </a:lvl1pPr>
          </a:lstStyle>
          <a:p>
            <a:fld id="{6A31092B-4723-4323-95C3-AFAF1C5190C6}" type="slidenum">
              <a:rPr lang="en-US" altLang="en-US"/>
              <a:pPr/>
              <a:t>‹#›</a:t>
            </a:fld>
            <a:endParaRPr lang="en-US" altLang="en-US"/>
          </a:p>
        </p:txBody>
      </p:sp>
    </p:spTree>
    <p:extLst>
      <p:ext uri="{BB962C8B-B14F-4D97-AF65-F5344CB8AC3E}">
        <p14:creationId xmlns:p14="http://schemas.microsoft.com/office/powerpoint/2010/main" val="3830567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6">
            <a:extLst>
              <a:ext uri="{FF2B5EF4-FFF2-40B4-BE49-F238E27FC236}">
                <a16:creationId xmlns:a16="http://schemas.microsoft.com/office/drawing/2014/main" id="{016E07FA-E3E4-45D5-9272-02A841C66524}"/>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5" name="Rectangle 4">
            <a:extLst>
              <a:ext uri="{FF2B5EF4-FFF2-40B4-BE49-F238E27FC236}">
                <a16:creationId xmlns:a16="http://schemas.microsoft.com/office/drawing/2014/main" id="{D576C9FE-0607-44B0-9405-84F2FF7C09C7}"/>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6" name="Rectangle 5">
            <a:extLst>
              <a:ext uri="{FF2B5EF4-FFF2-40B4-BE49-F238E27FC236}">
                <a16:creationId xmlns:a16="http://schemas.microsoft.com/office/drawing/2014/main" id="{B62779B5-F0CC-4469-98A3-DF582119648D}"/>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7" name="Picture 3" descr="MHE-red-RGB-email-logo.png">
            <a:extLst>
              <a:ext uri="{FF2B5EF4-FFF2-40B4-BE49-F238E27FC236}">
                <a16:creationId xmlns:a16="http://schemas.microsoft.com/office/drawing/2014/main" id="{87DE9B53-F4A4-4259-9915-229039F0116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5">
            <a:extLst>
              <a:ext uri="{FF2B5EF4-FFF2-40B4-BE49-F238E27FC236}">
                <a16:creationId xmlns:a16="http://schemas.microsoft.com/office/drawing/2014/main" id="{7D3B9D00-CC57-4A61-954A-C0830179E43D}"/>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9B52FEE0-53E7-4A2C-AE48-48214A644036}"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2223106" name="Rectangle 2"/>
          <p:cNvSpPr>
            <a:spLocks noGrp="1" noChangeArrowheads="1"/>
          </p:cNvSpPr>
          <p:nvPr>
            <p:ph type="subTitle" idx="1"/>
          </p:nvPr>
        </p:nvSpPr>
        <p:spPr>
          <a:xfrm>
            <a:off x="1371600" y="3886200"/>
            <a:ext cx="6400800" cy="1752600"/>
          </a:xfrm>
        </p:spPr>
        <p:txBody>
          <a:bodyPr/>
          <a:lstStyle>
            <a:lvl1pPr marL="0" indent="0" algn="ctr">
              <a:buFont typeface="Symbol" pitchFamily="18" charset="2"/>
              <a:buNone/>
              <a:defRPr sz="2000"/>
            </a:lvl1pPr>
          </a:lstStyle>
          <a:p>
            <a:pPr lvl="0"/>
            <a:r>
              <a:rPr lang="en-US" noProof="0" dirty="0"/>
              <a:t>Click to edit Master subtitle style</a:t>
            </a:r>
          </a:p>
        </p:txBody>
      </p:sp>
      <p:sp>
        <p:nvSpPr>
          <p:cNvPr id="2223108" name="Rectangle 4"/>
          <p:cNvSpPr>
            <a:spLocks noGrp="1" noChangeArrowheads="1"/>
          </p:cNvSpPr>
          <p:nvPr>
            <p:ph type="ctrTitle"/>
          </p:nvPr>
        </p:nvSpPr>
        <p:spPr>
          <a:xfrm>
            <a:off x="685800" y="2130425"/>
            <a:ext cx="7772400" cy="1470025"/>
          </a:xfrm>
        </p:spPr>
        <p:txBody>
          <a:bodyPr/>
          <a:lstStyle>
            <a:lvl1pPr algn="ctr">
              <a:defRPr sz="3600" b="1">
                <a:solidFill>
                  <a:srgbClr val="FF0000"/>
                </a:solidFill>
              </a:defRPr>
            </a:lvl1pPr>
          </a:lstStyle>
          <a:p>
            <a:pPr lvl="0"/>
            <a:r>
              <a:rPr lang="en-US" noProof="0" dirty="0"/>
              <a:t>Click to edit Master title style</a:t>
            </a:r>
          </a:p>
        </p:txBody>
      </p:sp>
    </p:spTree>
    <p:extLst>
      <p:ext uri="{BB962C8B-B14F-4D97-AF65-F5344CB8AC3E}">
        <p14:creationId xmlns:p14="http://schemas.microsoft.com/office/powerpoint/2010/main" val="342539358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882326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8264" y="481352"/>
            <a:ext cx="6865850" cy="941047"/>
          </a:xfrm>
        </p:spPr>
        <p:txBody>
          <a:bodyPr/>
          <a:lstStyle>
            <a:lvl1pPr algn="ctr">
              <a:defRPr/>
            </a:lvl1pPr>
          </a:lstStyle>
          <a:p>
            <a:r>
              <a:rPr lang="en-US" dirty="0"/>
              <a:t>Click to edit Master title style</a:t>
            </a:r>
          </a:p>
        </p:txBody>
      </p:sp>
      <p:sp>
        <p:nvSpPr>
          <p:cNvPr id="3" name="Content Placeholder 2"/>
          <p:cNvSpPr>
            <a:spLocks noGrp="1"/>
          </p:cNvSpPr>
          <p:nvPr>
            <p:ph sz="half" idx="1"/>
          </p:nvPr>
        </p:nvSpPr>
        <p:spPr>
          <a:xfrm>
            <a:off x="6254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5878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931435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8264" y="274638"/>
            <a:ext cx="6865850" cy="1143000"/>
          </a:xfrm>
        </p:spPr>
        <p:txBody>
          <a:bodyPr/>
          <a:lstStyle>
            <a:lvl1pPr algn="ct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305832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45841"/>
            <a:ext cx="3008313" cy="848147"/>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006309"/>
            <a:ext cx="3008313" cy="41198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1465889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ctr">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378005332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grpSp>
        <p:nvGrpSpPr>
          <p:cNvPr id="4" name="Group 11">
            <a:extLst>
              <a:ext uri="{FF2B5EF4-FFF2-40B4-BE49-F238E27FC236}">
                <a16:creationId xmlns:a16="http://schemas.microsoft.com/office/drawing/2014/main" id="{CF8B596E-C661-41A3-A0A5-2EE334A0AE2C}"/>
              </a:ext>
            </a:extLst>
          </p:cNvPr>
          <p:cNvGrpSpPr>
            <a:grpSpLocks/>
          </p:cNvGrpSpPr>
          <p:nvPr userDrawn="1"/>
        </p:nvGrpSpPr>
        <p:grpSpPr bwMode="auto">
          <a:xfrm>
            <a:off x="85725" y="95250"/>
            <a:ext cx="8972550" cy="6424613"/>
            <a:chOff x="85724" y="95250"/>
            <a:chExt cx="8972551" cy="6424612"/>
          </a:xfrm>
        </p:grpSpPr>
        <p:sp>
          <p:nvSpPr>
            <p:cNvPr id="5" name="Rectangle 13">
              <a:extLst>
                <a:ext uri="{FF2B5EF4-FFF2-40B4-BE49-F238E27FC236}">
                  <a16:creationId xmlns:a16="http://schemas.microsoft.com/office/drawing/2014/main" id="{AA2F3C40-8A91-4D48-B6A7-00E42F295346}"/>
                </a:ext>
              </a:extLst>
            </p:cNvPr>
            <p:cNvSpPr>
              <a:spLocks noChangeArrowheads="1"/>
            </p:cNvSpPr>
            <p:nvPr userDrawn="1"/>
          </p:nvSpPr>
          <p:spPr bwMode="auto">
            <a:xfrm>
              <a:off x="85724" y="762000"/>
              <a:ext cx="581026" cy="5757861"/>
            </a:xfrm>
            <a:prstGeom prst="rect">
              <a:avLst/>
            </a:prstGeom>
            <a:gradFill rotWithShape="1">
              <a:gsLst>
                <a:gs pos="0">
                  <a:srgbClr val="770000"/>
                </a:gs>
                <a:gs pos="50000">
                  <a:srgbClr val="AD0000"/>
                </a:gs>
                <a:gs pos="100000">
                  <a:srgbClr val="CE0000"/>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lvl1pPr marL="169863" indent="-16986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spcBef>
                  <a:spcPct val="34000"/>
                </a:spcBef>
                <a:buClr>
                  <a:srgbClr val="000000"/>
                </a:buClr>
                <a:buSzPct val="100000"/>
                <a:buFont typeface="Symbol" panose="05050102010706020507" pitchFamily="18" charset="2"/>
                <a:buChar char="·"/>
              </a:pPr>
              <a:endParaRPr lang="en-US" altLang="en-US" sz="1600">
                <a:solidFill>
                  <a:srgbClr val="000000"/>
                </a:solidFill>
              </a:endParaRPr>
            </a:p>
          </p:txBody>
        </p:sp>
        <p:sp>
          <p:nvSpPr>
            <p:cNvPr id="6" name="Rectangle 5">
              <a:extLst>
                <a:ext uri="{FF2B5EF4-FFF2-40B4-BE49-F238E27FC236}">
                  <a16:creationId xmlns:a16="http://schemas.microsoft.com/office/drawing/2014/main" id="{8F1B9A80-6423-47AC-9B1A-C61E0EC5231F}"/>
                </a:ext>
              </a:extLst>
            </p:cNvPr>
            <p:cNvSpPr/>
            <p:nvPr userDrawn="1"/>
          </p:nvSpPr>
          <p:spPr bwMode="auto">
            <a:xfrm>
              <a:off x="8477249" y="95250"/>
              <a:ext cx="581026" cy="6424612"/>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9" name="Rectangle 8">
              <a:extLst>
                <a:ext uri="{FF2B5EF4-FFF2-40B4-BE49-F238E27FC236}">
                  <a16:creationId xmlns:a16="http://schemas.microsoft.com/office/drawing/2014/main" id="{BDCC8F09-792A-4992-BFB9-C34636E089C1}"/>
                </a:ext>
              </a:extLst>
            </p:cNvPr>
            <p:cNvSpPr/>
            <p:nvPr userDrawn="1"/>
          </p:nvSpPr>
          <p:spPr bwMode="auto">
            <a:xfrm rot="16200000">
              <a:off x="4324351" y="-3476624"/>
              <a:ext cx="581026" cy="7724775"/>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10" name="Rectangle 9">
              <a:extLst>
                <a:ext uri="{FF2B5EF4-FFF2-40B4-BE49-F238E27FC236}">
                  <a16:creationId xmlns:a16="http://schemas.microsoft.com/office/drawing/2014/main" id="{45F23D1E-EBED-48F3-94B2-CEC968AD95A7}"/>
                </a:ext>
              </a:extLst>
            </p:cNvPr>
            <p:cNvSpPr/>
            <p:nvPr userDrawn="1"/>
          </p:nvSpPr>
          <p:spPr bwMode="auto">
            <a:xfrm rot="16200000">
              <a:off x="4281486" y="2324098"/>
              <a:ext cx="581026" cy="7810499"/>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grpSp>
      <p:sp>
        <p:nvSpPr>
          <p:cNvPr id="7" name="Title 1"/>
          <p:cNvSpPr>
            <a:spLocks noGrp="1"/>
          </p:cNvSpPr>
          <p:nvPr>
            <p:ph type="title"/>
          </p:nvPr>
        </p:nvSpPr>
        <p:spPr>
          <a:xfrm>
            <a:off x="857250" y="2190750"/>
            <a:ext cx="7400925" cy="1111250"/>
          </a:xfrm>
        </p:spPr>
        <p:txBody>
          <a:bodyPr/>
          <a:lstStyle>
            <a:lvl1pPr algn="ctr">
              <a:defRPr sz="4800" b="1" cap="none" baseline="0">
                <a:solidFill>
                  <a:schemeClr val="tx1"/>
                </a:solidFill>
              </a:defRPr>
            </a:lvl1pPr>
          </a:lstStyle>
          <a:p>
            <a:r>
              <a:rPr lang="en-US"/>
              <a:t>Click to edit Master title style</a:t>
            </a:r>
            <a:endParaRPr lang="en-US" dirty="0"/>
          </a:p>
        </p:txBody>
      </p:sp>
      <p:sp>
        <p:nvSpPr>
          <p:cNvPr id="8" name="Text Placeholder 2"/>
          <p:cNvSpPr>
            <a:spLocks noGrp="1"/>
          </p:cNvSpPr>
          <p:nvPr>
            <p:ph type="body" idx="1"/>
          </p:nvPr>
        </p:nvSpPr>
        <p:spPr>
          <a:xfrm>
            <a:off x="857249" y="3497261"/>
            <a:ext cx="7419975" cy="788987"/>
          </a:xfrm>
        </p:spPr>
        <p:txBody>
          <a:bodyPr anchor="b"/>
          <a:lstStyle>
            <a:lvl1pPr marL="0" indent="0" algn="ctr">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383527745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315621570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484FD80-A354-407C-A176-2ED93E15BAB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93694EE-DF6C-4A2E-A850-50833FE0FE5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C1E07A7-F5F0-48E1-8C15-BF71DD32E720}"/>
              </a:ext>
            </a:extLst>
          </p:cNvPr>
          <p:cNvSpPr>
            <a:spLocks noGrp="1" noChangeArrowheads="1"/>
          </p:cNvSpPr>
          <p:nvPr>
            <p:ph type="sldNum" sz="quarter" idx="12"/>
          </p:nvPr>
        </p:nvSpPr>
        <p:spPr>
          <a:ln/>
        </p:spPr>
        <p:txBody>
          <a:bodyPr/>
          <a:lstStyle>
            <a:lvl1pPr>
              <a:defRPr/>
            </a:lvl1pPr>
          </a:lstStyle>
          <a:p>
            <a:fld id="{D63A6136-FF33-4E5C-9EB5-AE78581E448D}" type="slidenum">
              <a:rPr lang="en-US" altLang="en-US"/>
              <a:pPr/>
              <a:t>‹#›</a:t>
            </a:fld>
            <a:endParaRPr lang="en-US" altLang="en-US"/>
          </a:p>
        </p:txBody>
      </p:sp>
    </p:spTree>
    <p:extLst>
      <p:ext uri="{BB962C8B-B14F-4D97-AF65-F5344CB8AC3E}">
        <p14:creationId xmlns:p14="http://schemas.microsoft.com/office/powerpoint/2010/main" val="1123647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152899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5165595"/>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8113" y="279400"/>
            <a:ext cx="1954212" cy="5745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475" y="279400"/>
            <a:ext cx="5710238" cy="5745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169693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AF7DAF71-67C5-4791-B7E6-D7C9A91B608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63C3492-4901-45C4-8A8A-A37E7DCB447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9125E00-E36E-4CD1-BDC9-B5913431F0B7}"/>
              </a:ext>
            </a:extLst>
          </p:cNvPr>
          <p:cNvSpPr>
            <a:spLocks noGrp="1" noChangeArrowheads="1"/>
          </p:cNvSpPr>
          <p:nvPr>
            <p:ph type="sldNum" sz="quarter" idx="12"/>
          </p:nvPr>
        </p:nvSpPr>
        <p:spPr>
          <a:ln/>
        </p:spPr>
        <p:txBody>
          <a:bodyPr/>
          <a:lstStyle>
            <a:lvl1pPr>
              <a:defRPr/>
            </a:lvl1pPr>
          </a:lstStyle>
          <a:p>
            <a:fld id="{A7854074-AB3A-400E-A832-0F92F5BF7FC7}" type="slidenum">
              <a:rPr lang="en-US" altLang="en-US"/>
              <a:pPr/>
              <a:t>‹#›</a:t>
            </a:fld>
            <a:endParaRPr lang="en-US" altLang="en-US"/>
          </a:p>
        </p:txBody>
      </p:sp>
    </p:spTree>
    <p:extLst>
      <p:ext uri="{BB962C8B-B14F-4D97-AF65-F5344CB8AC3E}">
        <p14:creationId xmlns:p14="http://schemas.microsoft.com/office/powerpoint/2010/main" val="196757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FC7BE0C1-CF95-4EC5-8526-5B5C73CACB3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D1AADC1-86B2-4C20-9F20-CA6C86875AD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60FD024-8C50-4716-AA42-7F4CD4B38552}"/>
              </a:ext>
            </a:extLst>
          </p:cNvPr>
          <p:cNvSpPr>
            <a:spLocks noGrp="1" noChangeArrowheads="1"/>
          </p:cNvSpPr>
          <p:nvPr>
            <p:ph type="sldNum" sz="quarter" idx="12"/>
          </p:nvPr>
        </p:nvSpPr>
        <p:spPr>
          <a:ln/>
        </p:spPr>
        <p:txBody>
          <a:bodyPr/>
          <a:lstStyle>
            <a:lvl1pPr>
              <a:defRPr/>
            </a:lvl1pPr>
          </a:lstStyle>
          <a:p>
            <a:fld id="{FF2F0AB4-2DCC-4CB3-91CD-FBF7484FA046}" type="slidenum">
              <a:rPr lang="en-US" altLang="en-US"/>
              <a:pPr/>
              <a:t>‹#›</a:t>
            </a:fld>
            <a:endParaRPr lang="en-US" altLang="en-US"/>
          </a:p>
        </p:txBody>
      </p:sp>
    </p:spTree>
    <p:extLst>
      <p:ext uri="{BB962C8B-B14F-4D97-AF65-F5344CB8AC3E}">
        <p14:creationId xmlns:p14="http://schemas.microsoft.com/office/powerpoint/2010/main" val="1930732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5041363F-337F-425E-AF79-5677EC4F2E13}"/>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FF4FD702-AB55-4AD7-A773-8984D156D3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EC646A9D-F8D7-416B-AF3A-BE709671F0B7}"/>
              </a:ext>
            </a:extLst>
          </p:cNvPr>
          <p:cNvSpPr>
            <a:spLocks noGrp="1" noChangeArrowheads="1"/>
          </p:cNvSpPr>
          <p:nvPr>
            <p:ph type="sldNum" sz="quarter" idx="12"/>
          </p:nvPr>
        </p:nvSpPr>
        <p:spPr>
          <a:ln/>
        </p:spPr>
        <p:txBody>
          <a:bodyPr/>
          <a:lstStyle>
            <a:lvl1pPr>
              <a:defRPr/>
            </a:lvl1pPr>
          </a:lstStyle>
          <a:p>
            <a:fld id="{CEADD73B-1B20-47F2-AC3E-1977F38B41ED}" type="slidenum">
              <a:rPr lang="en-US" altLang="en-US"/>
              <a:pPr/>
              <a:t>‹#›</a:t>
            </a:fld>
            <a:endParaRPr lang="en-US" altLang="en-US"/>
          </a:p>
        </p:txBody>
      </p:sp>
    </p:spTree>
    <p:extLst>
      <p:ext uri="{BB962C8B-B14F-4D97-AF65-F5344CB8AC3E}">
        <p14:creationId xmlns:p14="http://schemas.microsoft.com/office/powerpoint/2010/main" val="3741262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13DB7DBD-BDD8-4391-81DE-A1C341D47233}"/>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50AE9AAC-F697-44E4-8254-936324780A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4F38455D-E644-4A69-8BBA-1EBC390B81C5}"/>
              </a:ext>
            </a:extLst>
          </p:cNvPr>
          <p:cNvSpPr>
            <a:spLocks noGrp="1" noChangeArrowheads="1"/>
          </p:cNvSpPr>
          <p:nvPr>
            <p:ph type="sldNum" sz="quarter" idx="12"/>
          </p:nvPr>
        </p:nvSpPr>
        <p:spPr>
          <a:ln/>
        </p:spPr>
        <p:txBody>
          <a:bodyPr/>
          <a:lstStyle>
            <a:lvl1pPr>
              <a:defRPr/>
            </a:lvl1pPr>
          </a:lstStyle>
          <a:p>
            <a:fld id="{42C863A9-5121-490D-96B9-84FBC2ADB039}" type="slidenum">
              <a:rPr lang="en-US" altLang="en-US"/>
              <a:pPr/>
              <a:t>‹#›</a:t>
            </a:fld>
            <a:endParaRPr lang="en-US" altLang="en-US"/>
          </a:p>
        </p:txBody>
      </p:sp>
    </p:spTree>
    <p:extLst>
      <p:ext uri="{BB962C8B-B14F-4D97-AF65-F5344CB8AC3E}">
        <p14:creationId xmlns:p14="http://schemas.microsoft.com/office/powerpoint/2010/main" val="254409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28486F50-A6B3-48C9-8815-95195AF3E93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5CF96CD0-F4BB-4F90-92FC-0BED5B5F930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4120542F-CA4B-4136-8976-1961596B6DB7}"/>
              </a:ext>
            </a:extLst>
          </p:cNvPr>
          <p:cNvSpPr>
            <a:spLocks noGrp="1" noChangeArrowheads="1"/>
          </p:cNvSpPr>
          <p:nvPr>
            <p:ph type="sldNum" sz="quarter" idx="12"/>
          </p:nvPr>
        </p:nvSpPr>
        <p:spPr>
          <a:ln/>
        </p:spPr>
        <p:txBody>
          <a:bodyPr/>
          <a:lstStyle>
            <a:lvl1pPr>
              <a:defRPr/>
            </a:lvl1pPr>
          </a:lstStyle>
          <a:p>
            <a:fld id="{8C201152-9983-4CE6-A655-C7F8DC49CF65}" type="slidenum">
              <a:rPr lang="en-US" altLang="en-US"/>
              <a:pPr/>
              <a:t>‹#›</a:t>
            </a:fld>
            <a:endParaRPr lang="en-US" altLang="en-US"/>
          </a:p>
        </p:txBody>
      </p:sp>
    </p:spTree>
    <p:extLst>
      <p:ext uri="{BB962C8B-B14F-4D97-AF65-F5344CB8AC3E}">
        <p14:creationId xmlns:p14="http://schemas.microsoft.com/office/powerpoint/2010/main" val="2964150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2A4CF645-AC4E-441E-BB92-A015D319E5C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89164BB-3797-4740-A124-C834F2B88BE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43E2081-B72D-4953-966B-91ED0D6F9E9F}"/>
              </a:ext>
            </a:extLst>
          </p:cNvPr>
          <p:cNvSpPr>
            <a:spLocks noGrp="1" noChangeArrowheads="1"/>
          </p:cNvSpPr>
          <p:nvPr>
            <p:ph type="sldNum" sz="quarter" idx="12"/>
          </p:nvPr>
        </p:nvSpPr>
        <p:spPr>
          <a:ln/>
        </p:spPr>
        <p:txBody>
          <a:bodyPr/>
          <a:lstStyle>
            <a:lvl1pPr>
              <a:defRPr/>
            </a:lvl1pPr>
          </a:lstStyle>
          <a:p>
            <a:fld id="{594BCB87-68BD-41E6-BEC8-1FB48FE873BF}" type="slidenum">
              <a:rPr lang="en-US" altLang="en-US"/>
              <a:pPr/>
              <a:t>‹#›</a:t>
            </a:fld>
            <a:endParaRPr lang="en-US" altLang="en-US"/>
          </a:p>
        </p:txBody>
      </p:sp>
    </p:spTree>
    <p:extLst>
      <p:ext uri="{BB962C8B-B14F-4D97-AF65-F5344CB8AC3E}">
        <p14:creationId xmlns:p14="http://schemas.microsoft.com/office/powerpoint/2010/main" val="3155489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E2C78D5E-06B2-4F9D-988E-0A2133C3559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6AE8288-2A1B-4F4B-91C8-95D49BA26C0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4295079-C4E4-421F-9E29-E6D8D3122317}"/>
              </a:ext>
            </a:extLst>
          </p:cNvPr>
          <p:cNvSpPr>
            <a:spLocks noGrp="1" noChangeArrowheads="1"/>
          </p:cNvSpPr>
          <p:nvPr>
            <p:ph type="sldNum" sz="quarter" idx="12"/>
          </p:nvPr>
        </p:nvSpPr>
        <p:spPr>
          <a:ln/>
        </p:spPr>
        <p:txBody>
          <a:bodyPr/>
          <a:lstStyle>
            <a:lvl1pPr>
              <a:defRPr/>
            </a:lvl1pPr>
          </a:lstStyle>
          <a:p>
            <a:fld id="{B11C39F0-992A-4B56-BA86-5DDEC60AD58F}" type="slidenum">
              <a:rPr lang="en-US" altLang="en-US"/>
              <a:pPr/>
              <a:t>‹#›</a:t>
            </a:fld>
            <a:endParaRPr lang="en-US" altLang="en-US"/>
          </a:p>
        </p:txBody>
      </p:sp>
    </p:spTree>
    <p:extLst>
      <p:ext uri="{BB962C8B-B14F-4D97-AF65-F5344CB8AC3E}">
        <p14:creationId xmlns:p14="http://schemas.microsoft.com/office/powerpoint/2010/main" val="2913362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1CBFF57-1A68-4402-BAB0-850DB01B41DA}"/>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4143E530-9979-4AA8-8308-473699FC6460}"/>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86903000-9FED-4E36-9CCE-9501FF33AE59}"/>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B70B44D0-775C-40A0-A9A0-CDC721DAFA02}"/>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1AF21D4A-05A3-4FB7-85D1-9F86C586E18E}"/>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8372899E-1D59-4861-9902-10E18383E0D3}"/>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3DC6F643-A6D2-45A5-8564-28C32E72EAD0}"/>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233A44D4-4B5E-4EA8-A7EC-E89405F2640C}" type="slidenum">
              <a:rPr lang="en-US" altLang="en-US"/>
              <a:pPr/>
              <a:t>‹#›</a:t>
            </a:fld>
            <a:endParaRPr lang="en-US" altLang="en-US"/>
          </a:p>
        </p:txBody>
      </p:sp>
      <p:sp>
        <p:nvSpPr>
          <p:cNvPr id="1033" name="Freeform 9">
            <a:extLst>
              <a:ext uri="{FF2B5EF4-FFF2-40B4-BE49-F238E27FC236}">
                <a16:creationId xmlns:a16="http://schemas.microsoft.com/office/drawing/2014/main" id="{0DC112B2-5EE9-4E29-AE4F-53EF1446621A}"/>
              </a:ext>
            </a:extLst>
          </p:cNvPr>
          <p:cNvSpPr>
            <a:spLocks noChangeArrowheads="1"/>
          </p:cNvSpPr>
          <p:nvPr/>
        </p:nvSpPr>
        <p:spPr bwMode="auto">
          <a:xfrm>
            <a:off x="838200" y="561975"/>
            <a:ext cx="152400" cy="1066800"/>
          </a:xfrm>
          <a:custGeom>
            <a:avLst/>
            <a:gdLst>
              <a:gd name="T0" fmla="*/ 23225760 w 1000"/>
              <a:gd name="T1" fmla="*/ 1138062240 h 1000"/>
              <a:gd name="T2" fmla="*/ 0 w 1000"/>
              <a:gd name="T3" fmla="*/ 1138062240 h 1000"/>
              <a:gd name="T4" fmla="*/ 0 w 1000"/>
              <a:gd name="T5" fmla="*/ 0 h 1000"/>
              <a:gd name="T6" fmla="*/ 2322576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90EE5C0C-4F0C-4660-9773-833820890060}"/>
              </a:ext>
            </a:extLst>
          </p:cNvPr>
          <p:cNvSpPr>
            <a:spLocks noChangeArrowheads="1"/>
          </p:cNvSpPr>
          <p:nvPr/>
        </p:nvSpPr>
        <p:spPr bwMode="auto">
          <a:xfrm>
            <a:off x="8262938" y="269875"/>
            <a:ext cx="152400" cy="1073150"/>
          </a:xfrm>
          <a:custGeom>
            <a:avLst/>
            <a:gdLst>
              <a:gd name="T0" fmla="*/ 0 w 1000"/>
              <a:gd name="T1" fmla="*/ 0 h 1000"/>
              <a:gd name="T2" fmla="*/ 23225760 w 1000"/>
              <a:gd name="T3" fmla="*/ 0 h 1000"/>
              <a:gd name="T4" fmla="*/ 23225760 w 1000"/>
              <a:gd name="T5" fmla="*/ 1151650923 h 1000"/>
              <a:gd name="T6" fmla="*/ 0 w 1000"/>
              <a:gd name="T7" fmla="*/ 1151650923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88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2C2986D2-082E-4C80-B511-5EA0001870AE}"/>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a:extLst>
              <a:ext uri="{FF2B5EF4-FFF2-40B4-BE49-F238E27FC236}">
                <a16:creationId xmlns:a16="http://schemas.microsoft.com/office/drawing/2014/main" id="{2465777F-8D53-472C-9326-21B866538788}"/>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dirty="0"/>
              <a:t>Click to edit Master title style</a:t>
            </a:r>
          </a:p>
        </p:txBody>
      </p:sp>
      <p:sp>
        <p:nvSpPr>
          <p:cNvPr id="1030" name="Text Box 37">
            <a:extLst>
              <a:ext uri="{FF2B5EF4-FFF2-40B4-BE49-F238E27FC236}">
                <a16:creationId xmlns:a16="http://schemas.microsoft.com/office/drawing/2014/main" id="{8E8EA6F1-9327-42ED-9CC3-F257062FA71A}"/>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3" name="Rectangle 2">
            <a:extLst>
              <a:ext uri="{FF2B5EF4-FFF2-40B4-BE49-F238E27FC236}">
                <a16:creationId xmlns:a16="http://schemas.microsoft.com/office/drawing/2014/main" id="{F3083170-B219-4A8B-8B48-885D305ECBD5}"/>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1" name="Rectangle 10">
            <a:extLst>
              <a:ext uri="{FF2B5EF4-FFF2-40B4-BE49-F238E27FC236}">
                <a16:creationId xmlns:a16="http://schemas.microsoft.com/office/drawing/2014/main" id="{B38B5C40-650D-4E1B-97D6-E293E5BF1019}"/>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5" name="Picture 3" descr="MHE-red-RGB-email-logo.png">
            <a:extLst>
              <a:ext uri="{FF2B5EF4-FFF2-40B4-BE49-F238E27FC236}">
                <a16:creationId xmlns:a16="http://schemas.microsoft.com/office/drawing/2014/main" id="{63D2BB25-93E7-4589-A0EA-924BAA2DA4D5}"/>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35">
            <a:extLst>
              <a:ext uri="{FF2B5EF4-FFF2-40B4-BE49-F238E27FC236}">
                <a16:creationId xmlns:a16="http://schemas.microsoft.com/office/drawing/2014/main" id="{B7AF80F1-86EE-4B2E-B651-961C7B9BD660}"/>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EA112CBD-86E7-4E91-9826-737745F93C32}"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 name="Text Box 36">
            <a:extLst>
              <a:ext uri="{FF2B5EF4-FFF2-40B4-BE49-F238E27FC236}">
                <a16:creationId xmlns:a16="http://schemas.microsoft.com/office/drawing/2014/main" id="{98B936CE-E7EE-4B9A-9DCD-C99727840C21}"/>
              </a:ext>
            </a:extLst>
          </p:cNvPr>
          <p:cNvSpPr txBox="1">
            <a:spLocks noChangeArrowheads="1"/>
          </p:cNvSpPr>
          <p:nvPr userDrawn="1"/>
        </p:nvSpPr>
        <p:spPr bwMode="auto">
          <a:xfrm>
            <a:off x="0" y="6611938"/>
            <a:ext cx="3022600" cy="2460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spcBef>
                <a:spcPct val="50000"/>
              </a:spcBef>
              <a:defRPr/>
            </a:pPr>
            <a:r>
              <a:rPr lang="en-US" sz="1000" dirty="0">
                <a:solidFill>
                  <a:srgbClr val="000000"/>
                </a:solidFill>
              </a:rPr>
              <a:t>Business Unit </a:t>
            </a:r>
            <a:r>
              <a:rPr lang="en-US" sz="1000" dirty="0">
                <a:solidFill>
                  <a:srgbClr val="FF0000"/>
                </a:solidFill>
              </a:rPr>
              <a:t>Tag line (optional)</a:t>
            </a:r>
          </a:p>
        </p:txBody>
      </p:sp>
    </p:spTree>
  </p:cSld>
  <p:clrMap bg1="lt1" tx1="dk1" bg2="lt2" tx2="dk2" accent1="accent1" accent2="accent2" accent3="accent3" accent4="accent4" accent5="accent5" accent6="accent6" hlink="hlink" folHlink="folHlink"/>
  <p:sldLayoutIdLst>
    <p:sldLayoutId id="2147483889" r:id="rId1"/>
    <p:sldLayoutId id="2147483879" r:id="rId2"/>
    <p:sldLayoutId id="2147483880" r:id="rId3"/>
    <p:sldLayoutId id="2147483881" r:id="rId4"/>
    <p:sldLayoutId id="2147483882" r:id="rId5"/>
    <p:sldLayoutId id="2147483883" r:id="rId6"/>
    <p:sldLayoutId id="2147483890" r:id="rId7"/>
    <p:sldLayoutId id="2147483884" r:id="rId8"/>
    <p:sldLayoutId id="2147483885" r:id="rId9"/>
    <p:sldLayoutId id="2147483886" r:id="rId10"/>
    <p:sldLayoutId id="2147483887" r:id="rId11"/>
  </p:sldLayoutIdLst>
  <p:transition/>
  <p:txStyles>
    <p:titleStyle>
      <a:lvl1pPr algn="l" rtl="0" eaLnBrk="0" fontAlgn="base" hangingPunct="0">
        <a:spcBef>
          <a:spcPct val="0"/>
        </a:spcBef>
        <a:spcAft>
          <a:spcPct val="0"/>
        </a:spcAft>
        <a:defRPr sz="2400" b="1">
          <a:solidFill>
            <a:srgbClr val="FF0000"/>
          </a:solidFill>
          <a:latin typeface="+mj-lt"/>
          <a:ea typeface="ヒラギノ角ゴ Pro W3" charset="0"/>
          <a:cs typeface="ヒラギノ角ゴ Pro W3" charset="0"/>
        </a:defRPr>
      </a:lvl1pPr>
      <a:lvl2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2pPr>
      <a:lvl3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3pPr>
      <a:lvl4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4pPr>
      <a:lvl5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5pPr>
      <a:lvl6pPr marL="457200" algn="l" rtl="0" eaLnBrk="0" fontAlgn="base" hangingPunct="0">
        <a:spcBef>
          <a:spcPct val="0"/>
        </a:spcBef>
        <a:spcAft>
          <a:spcPct val="0"/>
        </a:spcAft>
        <a:defRPr sz="2400">
          <a:solidFill>
            <a:srgbClr val="FFCD00"/>
          </a:solidFill>
          <a:latin typeface="Arial" charset="0"/>
        </a:defRPr>
      </a:lvl6pPr>
      <a:lvl7pPr marL="914400" algn="l" rtl="0" eaLnBrk="0" fontAlgn="base" hangingPunct="0">
        <a:spcBef>
          <a:spcPct val="0"/>
        </a:spcBef>
        <a:spcAft>
          <a:spcPct val="0"/>
        </a:spcAft>
        <a:defRPr sz="2400">
          <a:solidFill>
            <a:srgbClr val="FFCD00"/>
          </a:solidFill>
          <a:latin typeface="Arial" charset="0"/>
        </a:defRPr>
      </a:lvl7pPr>
      <a:lvl8pPr marL="1371600" algn="l" rtl="0" eaLnBrk="0" fontAlgn="base" hangingPunct="0">
        <a:spcBef>
          <a:spcPct val="0"/>
        </a:spcBef>
        <a:spcAft>
          <a:spcPct val="0"/>
        </a:spcAft>
        <a:defRPr sz="2400">
          <a:solidFill>
            <a:srgbClr val="FFCD00"/>
          </a:solidFill>
          <a:latin typeface="Arial" charset="0"/>
        </a:defRPr>
      </a:lvl8pPr>
      <a:lvl9pPr marL="1828800" algn="l" rtl="0" eaLnBrk="0" fontAlgn="base" hangingPunct="0">
        <a:spcBef>
          <a:spcPct val="0"/>
        </a:spcBef>
        <a:spcAft>
          <a:spcPct val="0"/>
        </a:spcAft>
        <a:defRPr sz="2400">
          <a:solidFill>
            <a:srgbClr val="FFCD00"/>
          </a:solidFill>
          <a:latin typeface="Arial" charset="0"/>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3pPr>
      <a:lvl4pPr marL="1600200" indent="-228600" algn="l" rtl="0" eaLnBrk="0" fontAlgn="base" hangingPunct="0">
        <a:spcBef>
          <a:spcPct val="20000"/>
        </a:spcBef>
        <a:spcAft>
          <a:spcPct val="0"/>
        </a:spcAft>
        <a:buSzPct val="100000"/>
        <a:buChar char="–"/>
        <a:defRPr sz="1400">
          <a:solidFill>
            <a:schemeClr val="bg2"/>
          </a:solidFill>
          <a:latin typeface="Tahoma" charset="0"/>
          <a:ea typeface="ヒラギノ角ゴ Pro W3" charset="0"/>
          <a:cs typeface="ヒラギノ角ゴ Pro W3" charset="0"/>
        </a:defRPr>
      </a:lvl4pPr>
      <a:lvl5pPr marL="2057400" indent="-228600" algn="l" rtl="0" eaLnBrk="0" fontAlgn="base" hangingPunct="0">
        <a:spcBef>
          <a:spcPct val="20000"/>
        </a:spcBef>
        <a:spcAft>
          <a:spcPct val="0"/>
        </a:spcAft>
        <a:buSzPct val="100000"/>
        <a:buChar char="»"/>
        <a:defRPr sz="2000">
          <a:solidFill>
            <a:schemeClr val="tx1"/>
          </a:solidFill>
          <a:latin typeface="Tahoma" charset="0"/>
          <a:ea typeface="ヒラギノ角ゴ Pro W3" charset="0"/>
          <a:cs typeface="ヒラギノ角ゴ Pro W3" charset="0"/>
        </a:defRPr>
      </a:lvl5pPr>
      <a:lvl6pPr marL="2514600" indent="-228600" algn="l" rtl="0" eaLnBrk="0" fontAlgn="base" hangingPunct="0">
        <a:spcBef>
          <a:spcPct val="20000"/>
        </a:spcBef>
        <a:spcAft>
          <a:spcPct val="0"/>
        </a:spcAft>
        <a:buSzPct val="100000"/>
        <a:buChar char="»"/>
        <a:defRPr sz="2000">
          <a:solidFill>
            <a:schemeClr val="tx1"/>
          </a:solidFill>
          <a:latin typeface="Tahoma" charset="0"/>
        </a:defRPr>
      </a:lvl6pPr>
      <a:lvl7pPr marL="2971800" indent="-228600" algn="l" rtl="0" eaLnBrk="0" fontAlgn="base" hangingPunct="0">
        <a:spcBef>
          <a:spcPct val="20000"/>
        </a:spcBef>
        <a:spcAft>
          <a:spcPct val="0"/>
        </a:spcAft>
        <a:buSzPct val="100000"/>
        <a:buChar char="»"/>
        <a:defRPr sz="2000">
          <a:solidFill>
            <a:schemeClr val="tx1"/>
          </a:solidFill>
          <a:latin typeface="Tahoma" charset="0"/>
        </a:defRPr>
      </a:lvl7pPr>
      <a:lvl8pPr marL="3429000" indent="-228600" algn="l" rtl="0" eaLnBrk="0" fontAlgn="base" hangingPunct="0">
        <a:spcBef>
          <a:spcPct val="20000"/>
        </a:spcBef>
        <a:spcAft>
          <a:spcPct val="0"/>
        </a:spcAft>
        <a:buSzPct val="100000"/>
        <a:buChar char="»"/>
        <a:defRPr sz="2000">
          <a:solidFill>
            <a:schemeClr val="tx1"/>
          </a:solidFill>
          <a:latin typeface="Tahoma" charset="0"/>
        </a:defRPr>
      </a:lvl8pPr>
      <a:lvl9pPr marL="3886200" indent="-228600" algn="l" rtl="0" eaLnBrk="0" fontAlgn="base" hangingPunct="0">
        <a:spcBef>
          <a:spcPct val="20000"/>
        </a:spcBef>
        <a:spcAft>
          <a:spcPct val="0"/>
        </a:spcAft>
        <a:buSzPct val="100000"/>
        <a:buChar char="»"/>
        <a:defRPr sz="2000">
          <a:solidFill>
            <a:schemeClr val="tx1"/>
          </a:solidFill>
          <a:latin typeface="Tahoma"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38A165-25EF-4665-B192-B0E023E65848}"/>
              </a:ext>
            </a:extLst>
          </p:cNvPr>
          <p:cNvSpPr>
            <a:spLocks noGrp="1"/>
          </p:cNvSpPr>
          <p:nvPr>
            <p:ph type="ctrTitle"/>
          </p:nvPr>
        </p:nvSpPr>
        <p:spPr>
          <a:xfrm>
            <a:off x="0" y="1676400"/>
            <a:ext cx="9144000" cy="1924050"/>
          </a:xfrm>
        </p:spPr>
        <p:txBody>
          <a:bodyPr/>
          <a:lstStyle/>
          <a:p>
            <a:pPr>
              <a:defRPr/>
            </a:pPr>
            <a:r>
              <a:rPr lang="en-US" sz="5400" dirty="0">
                <a:solidFill>
                  <a:schemeClr val="tx1"/>
                </a:solidFill>
              </a:rPr>
              <a:t>Biology</a:t>
            </a:r>
            <a:endParaRPr lang="en-US" dirty="0">
              <a:solidFill>
                <a:schemeClr val="tx1"/>
              </a:solidFill>
            </a:endParaRPr>
          </a:p>
        </p:txBody>
      </p:sp>
      <p:sp>
        <p:nvSpPr>
          <p:cNvPr id="6147" name="Rectangle 5">
            <a:extLst>
              <a:ext uri="{FF2B5EF4-FFF2-40B4-BE49-F238E27FC236}">
                <a16:creationId xmlns:a16="http://schemas.microsoft.com/office/drawing/2014/main" id="{992AC764-C69D-4518-8493-D9CA7C148D51}"/>
              </a:ext>
            </a:extLst>
          </p:cNvPr>
          <p:cNvSpPr>
            <a:spLocks noChangeArrowheads="1"/>
          </p:cNvSpPr>
          <p:nvPr/>
        </p:nvSpPr>
        <p:spPr bwMode="auto">
          <a:xfrm>
            <a:off x="0" y="6611938"/>
            <a:ext cx="9144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6148" name="Text Box 9">
            <a:extLst>
              <a:ext uri="{FF2B5EF4-FFF2-40B4-BE49-F238E27FC236}">
                <a16:creationId xmlns:a16="http://schemas.microsoft.com/office/drawing/2014/main" id="{58FEEB18-4EA2-4062-B2C8-A442CAE97A95}"/>
              </a:ext>
            </a:extLst>
          </p:cNvPr>
          <p:cNvSpPr txBox="1">
            <a:spLocks noChangeArrowheads="1"/>
          </p:cNvSpPr>
          <p:nvPr/>
        </p:nvSpPr>
        <p:spPr bwMode="auto">
          <a:xfrm>
            <a:off x="0" y="3657600"/>
            <a:ext cx="9144000" cy="108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Mitosis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CE5BB452-8DA5-450F-8AEA-2AEF09FDFD6B}"/>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591EFE92-E669-4C37-95FA-C2F26EEC225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List the steps needed to fix and examine chromosomes.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592BA0B-FBDC-4139-A40F-6138FAB1CBC5}"/>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51220DD3-5305-41EE-B76B-C2EB54173A7C}"/>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Why is it important for organisms to go through mitotic cell division?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42AF178-9DE8-4805-8BA3-CF8F6AB4ADC4}"/>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10FC540C-E6ED-4020-8CDF-4D13A7EDFFFE}"/>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What is the difference between kinetochores, centromeres and cohesion?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E7CEF65-2A84-44FA-A42A-A9D66050C167}"/>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79BC7BFD-04B7-4821-8EF6-09E2B1E5C01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difference between cytokinesis in plants and animals?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90FBC46-9341-46FD-AE9A-46D21B771242}"/>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17B624E9-EF5D-44E7-A1EB-83EB1B2F177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occurs in G</a:t>
            </a:r>
            <a:r>
              <a:rPr lang="en-US" altLang="en-US" baseline="-25000"/>
              <a:t>1</a:t>
            </a:r>
            <a:r>
              <a:rPr lang="en-US" altLang="en-US"/>
              <a:t>, S and G</a:t>
            </a:r>
            <a:r>
              <a:rPr lang="en-US" altLang="en-US" baseline="-25000"/>
              <a:t>2</a:t>
            </a:r>
            <a:r>
              <a:rPr lang="en-US" altLang="en-US"/>
              <a:t> phases?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9A9D9714-C521-4BA7-925B-1ED5FC402565}"/>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60FA8B10-B65F-4F88-916E-2EA51223424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Draw these chromosomes based off of centromeric location—metacentric, submetacentric, acrocentric, telocentric.</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C10EABAC-E782-41FF-A029-FEAAF6650F4C}"/>
              </a:ext>
            </a:extLst>
          </p:cNvPr>
          <p:cNvSpPr>
            <a:spLocks noGrp="1"/>
          </p:cNvSpPr>
          <p:nvPr>
            <p:ph type="title"/>
          </p:nvPr>
        </p:nvSpPr>
        <p:spPr/>
        <p:txBody>
          <a:bodyPr/>
          <a:lstStyle/>
          <a:p>
            <a:r>
              <a:rPr lang="en-US" altLang="en-US"/>
              <a:t>Minute Paper Goal</a:t>
            </a:r>
          </a:p>
        </p:txBody>
      </p:sp>
      <p:sp>
        <p:nvSpPr>
          <p:cNvPr id="7171" name="Content Placeholder 2">
            <a:extLst>
              <a:ext uri="{FF2B5EF4-FFF2-40B4-BE49-F238E27FC236}">
                <a16:creationId xmlns:a16="http://schemas.microsoft.com/office/drawing/2014/main" id="{6084787B-C890-43A1-B118-BB9D0CF4D6F8}"/>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DF38B7E-6AF5-4F1F-8139-AD9064EBEE7E}"/>
              </a:ext>
            </a:extLst>
          </p:cNvPr>
          <p:cNvSpPr>
            <a:spLocks noGrp="1"/>
          </p:cNvSpPr>
          <p:nvPr>
            <p:ph type="title"/>
          </p:nvPr>
        </p:nvSpPr>
        <p:spPr/>
        <p:txBody>
          <a:bodyPr/>
          <a:lstStyle/>
          <a:p>
            <a:r>
              <a:rPr lang="en-US" altLang="en-US"/>
              <a:t>Assessment</a:t>
            </a:r>
          </a:p>
        </p:txBody>
      </p:sp>
      <p:sp>
        <p:nvSpPr>
          <p:cNvPr id="8195" name="Content Placeholder 2">
            <a:extLst>
              <a:ext uri="{FF2B5EF4-FFF2-40B4-BE49-F238E27FC236}">
                <a16:creationId xmlns:a16="http://schemas.microsoft.com/office/drawing/2014/main" id="{B1DF5536-1A73-4E77-995E-447E67105A5C}"/>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5AEF33F-502E-476D-BA43-97DEDADC6A5E}"/>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9257D717-AA21-4BA7-A747-0245A0FB7943}"/>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is having a functional </a:t>
            </a:r>
            <a:r>
              <a:rPr lang="en-US" altLang="en-US" sz="2400" u="sng"/>
              <a:t>p53</a:t>
            </a:r>
            <a:r>
              <a:rPr lang="en-US" altLang="en-US" sz="2400"/>
              <a:t> gene so critical in preventing cells from becoming cancerous?</a:t>
            </a: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634472E9-2CCA-49F0-98FA-28FAD70A79EE}"/>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F288327D-0E45-4BA0-B6AA-6F118569A568}"/>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How can a gene be damaged?</a:t>
            </a: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4BA4CFD-6ECB-4449-BD50-2A274D46F561}"/>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88C1995A-8A3A-430D-8BB7-CA3E4A62C648}"/>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Briefly describe the cell cycle and the key events that occur at each stage.</a:t>
            </a: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79D408C5-E6FD-402D-8B6D-BC9A9BF0B926}"/>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350A74C3-381E-471B-B540-186746133D8B}"/>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are plants unable to form a cleavage furrow?</a:t>
            </a:r>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13E6733-62F4-4505-9ADD-9679E418A99B}"/>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4ACF6E30-F369-49A4-8149-2B8C01628BBF}"/>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are prokaryotic cells unable to perform mitosis?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0C48E99-12A0-4AD0-9BD7-F1DBDEB7FF41}"/>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9F06EF01-F612-4BCD-A57A-DFAF6B8F8C97}"/>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sz="2400"/>
              <a:t>Describe the difference between a prokaryotic chromosome and an eukaryotic chromosome.</a:t>
            </a:r>
            <a:endParaRPr lang="en-US"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8&quot; unique_id=&quot;10080&quot;&gt;&lt;/object&gt;&lt;object type=&quot;2&quot; unique_id=&quot;10081&quot;&gt;&lt;object type=&quot;3&quot; unique_id=&quot;10082&quot;&gt;&lt;property id=&quot;20148&quot; value=&quot;5&quot;/&gt;&lt;property id=&quot;20300&quot; value=&quot;Slide 1 - &amp;quot;Biology, Raven et al. &amp;#x0D;&amp;#x0A;9th Edition&amp;quot;&quot;/&gt;&lt;property id=&quot;20307&quot; value=&quot;317&quot;/&gt;&lt;/object&gt;&lt;object type=&quot;3&quot; unique_id=&quot;10083&quot;&gt;&lt;property id=&quot;20148&quot; value=&quot;5&quot;/&gt;&lt;property id=&quot;20300&quot; value=&quot;Slide 2 - &amp;quot;Minute Paper Goal&amp;quot;&quot;/&gt;&lt;property id=&quot;20307&quot; value=&quot;335&quot;/&gt;&lt;/object&gt;&lt;object type=&quot;3&quot; unique_id=&quot;10084&quot;&gt;&lt;property id=&quot;20148&quot; value=&quot;5&quot;/&gt;&lt;property id=&quot;20300&quot; value=&quot;Slide 3 - &amp;quot;Assessment&amp;quot;&quot;/&gt;&lt;property id=&quot;20307&quot; value=&quot;334&quot;/&gt;&lt;/object&gt;&lt;object type=&quot;3&quot; unique_id=&quot;10085&quot;&gt;&lt;property id=&quot;20148&quot; value=&quot;5&quot;/&gt;&lt;property id=&quot;20300&quot; value=&quot;Slide 4 - &amp;quot;1-minute paper topics&amp;quot;&quot;/&gt;&lt;property id=&quot;20307&quot; value=&quot;318&quot;/&gt;&lt;/object&gt;&lt;object type=&quot;3&quot; unique_id=&quot;10086&quot;&gt;&lt;property id=&quot;20148&quot; value=&quot;5&quot;/&gt;&lt;property id=&quot;20300&quot; value=&quot;Slide 5 - &amp;quot;1-minute paper topics&amp;quot;&quot;/&gt;&lt;property id=&quot;20307&quot; value=&quot;322&quot;/&gt;&lt;/object&gt;&lt;object type=&quot;3&quot; unique_id=&quot;10087&quot;&gt;&lt;property id=&quot;20148&quot; value=&quot;5&quot;/&gt;&lt;property id=&quot;20300&quot; value=&quot;Slide 6 - &amp;quot;1-minute paper topics&amp;quot;&quot;/&gt;&lt;property id=&quot;20307&quot; value=&quot;321&quot;/&gt;&lt;/object&gt;&lt;object type=&quot;3&quot; unique_id=&quot;10088&quot;&gt;&lt;property id=&quot;20148&quot; value=&quot;5&quot;/&gt;&lt;property id=&quot;20300&quot; value=&quot;Slide 7 - &amp;quot;1-minute paper topics&amp;quot;&quot;/&gt;&lt;property id=&quot;20307&quot; value=&quot;320&quot;/&gt;&lt;/object&gt;&lt;object type=&quot;3&quot; unique_id=&quot;10089&quot;&gt;&lt;property id=&quot;20148&quot; value=&quot;5&quot;/&gt;&lt;property id=&quot;20300&quot; value=&quot;Slide 8 - &amp;quot;1-minute paper topics&amp;quot;&quot;/&gt;&lt;property id=&quot;20307&quot; value=&quot;328&quot;/&gt;&lt;/object&gt;&lt;object type=&quot;3&quot; unique_id=&quot;10090&quot;&gt;&lt;property id=&quot;20148&quot; value=&quot;5&quot;/&gt;&lt;property id=&quot;20300&quot; value=&quot;Slide 9 - &amp;quot;1-minute paper topics&amp;quot;&quot;/&gt;&lt;property id=&quot;20307&quot; value=&quot;329&quot;/&gt;&lt;/objec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MHSGI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lnDef>
  </a:objectDefaults>
  <a:extraClrSchemeLst>
    <a:extraClrScheme>
      <a:clrScheme name="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1115</TotalTime>
  <Words>209</Words>
  <Application>Microsoft Office PowerPoint</Application>
  <PresentationFormat>On-screen Show (4:3)</PresentationFormat>
  <Paragraphs>35</Paragraphs>
  <Slides>15</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15</vt:i4>
      </vt:variant>
    </vt:vector>
  </HeadingPairs>
  <TitlesOfParts>
    <vt:vector size="24" baseType="lpstr">
      <vt:lpstr>Arial</vt:lpstr>
      <vt:lpstr>Courier New</vt:lpstr>
      <vt:lpstr>Symbol</vt:lpstr>
      <vt:lpstr>Tahoma</vt:lpstr>
      <vt:lpstr>Times New Roman</vt:lpstr>
      <vt:lpstr>Wingdings</vt:lpstr>
      <vt:lpstr>ヒラギノ角ゴ Pro W3</vt:lpstr>
      <vt:lpstr>Axis</vt:lpstr>
      <vt:lpstr>1_MHSGITemplate</vt:lpstr>
      <vt:lpstr>Biology</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179</cp:revision>
  <dcterms:created xsi:type="dcterms:W3CDTF">2005-04-19T02:46:41Z</dcterms:created>
  <dcterms:modified xsi:type="dcterms:W3CDTF">2019-04-24T17:08:12Z</dcterms:modified>
</cp:coreProperties>
</file>