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794" r:id="rId2"/>
  </p:sldMasterIdLst>
  <p:notesMasterIdLst>
    <p:notesMasterId r:id="rId23"/>
  </p:notesMasterIdLst>
  <p:sldIdLst>
    <p:sldId id="317" r:id="rId3"/>
    <p:sldId id="341" r:id="rId4"/>
    <p:sldId id="334" r:id="rId5"/>
    <p:sldId id="318" r:id="rId6"/>
    <p:sldId id="322" r:id="rId7"/>
    <p:sldId id="338" r:id="rId8"/>
    <p:sldId id="339" r:id="rId9"/>
    <p:sldId id="340" r:id="rId10"/>
    <p:sldId id="321" r:id="rId11"/>
    <p:sldId id="336" r:id="rId12"/>
    <p:sldId id="328" r:id="rId13"/>
    <p:sldId id="320" r:id="rId14"/>
    <p:sldId id="329" r:id="rId15"/>
    <p:sldId id="335" r:id="rId16"/>
    <p:sldId id="337" r:id="rId17"/>
    <p:sldId id="342" r:id="rId18"/>
    <p:sldId id="343" r:id="rId19"/>
    <p:sldId id="344" r:id="rId20"/>
    <p:sldId id="346" r:id="rId21"/>
    <p:sldId id="347" r:id="rId22"/>
  </p:sldIdLst>
  <p:sldSz cx="9144000" cy="6858000" type="screen4x3"/>
  <p:notesSz cx="6858000" cy="9144000"/>
  <p:custDataLst>
    <p:tags r:id="rId24"/>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547"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6EEE6925-932B-4063-843D-70D3FE53BC7D}"/>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FDD375FA-C1B7-4A05-9E1B-076D26F9C714}"/>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3076" name="Rectangle 4">
            <a:extLst>
              <a:ext uri="{FF2B5EF4-FFF2-40B4-BE49-F238E27FC236}">
                <a16:creationId xmlns:a16="http://schemas.microsoft.com/office/drawing/2014/main" id="{BDF94631-F35A-4319-84C2-64533218E41D}"/>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53EB2AE2-5699-41AE-AE6C-F272F7FE51E9}"/>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26AB4565-D009-438D-9DC6-7600AD896479}"/>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1F6A2E76-252C-46E2-A10F-5EBCC1366539}"/>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4FDD1013-95B5-4D0A-A3C3-9711BFCCB1A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0EF006DC-8A48-446E-B2CC-D47E7965594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2B248370-49BB-4FF7-A3ED-31FB14C53784}" type="slidenum">
              <a:rPr lang="en-US" altLang="en-US" sz="1200"/>
              <a:pPr/>
              <a:t>1</a:t>
            </a:fld>
            <a:endParaRPr lang="en-US" altLang="en-US" sz="1200"/>
          </a:p>
        </p:txBody>
      </p:sp>
      <p:sp>
        <p:nvSpPr>
          <p:cNvPr id="5123" name="Rectangle 2">
            <a:extLst>
              <a:ext uri="{FF2B5EF4-FFF2-40B4-BE49-F238E27FC236}">
                <a16:creationId xmlns:a16="http://schemas.microsoft.com/office/drawing/2014/main" id="{49589B55-E014-4A73-9CF4-578226F36761}"/>
              </a:ext>
            </a:extLst>
          </p:cNvPr>
          <p:cNvSpPr>
            <a:spLocks noRot="1" noChangeArrowheads="1" noTextEdit="1"/>
          </p:cNvSpPr>
          <p:nvPr>
            <p:ph type="sldImg"/>
          </p:nvPr>
        </p:nvSpPr>
        <p:spPr>
          <a:ln/>
        </p:spPr>
      </p:sp>
      <p:sp>
        <p:nvSpPr>
          <p:cNvPr id="5124" name="Rectangle 3">
            <a:extLst>
              <a:ext uri="{FF2B5EF4-FFF2-40B4-BE49-F238E27FC236}">
                <a16:creationId xmlns:a16="http://schemas.microsoft.com/office/drawing/2014/main" id="{DB3449F0-6412-4523-926F-4289B59AF58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91366372-4027-49E5-9540-B6633887028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C5590390-40BE-4914-AE0C-485F2926194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3E5762DC-8775-4418-97D7-A5A885BBD3B9}"/>
              </a:ext>
            </a:extLst>
          </p:cNvPr>
          <p:cNvSpPr>
            <a:spLocks noGrp="1" noChangeArrowheads="1"/>
          </p:cNvSpPr>
          <p:nvPr>
            <p:ph type="sldNum" sz="quarter" idx="12"/>
          </p:nvPr>
        </p:nvSpPr>
        <p:spPr>
          <a:ln/>
        </p:spPr>
        <p:txBody>
          <a:bodyPr/>
          <a:lstStyle>
            <a:lvl1pPr>
              <a:defRPr/>
            </a:lvl1pPr>
          </a:lstStyle>
          <a:p>
            <a:pPr>
              <a:defRPr/>
            </a:pPr>
            <a:fld id="{9DDD6F54-5F4B-42C2-89A3-3CB2EA487AA6}" type="slidenum">
              <a:rPr lang="en-US" altLang="en-US"/>
              <a:pPr>
                <a:defRPr/>
              </a:pPr>
              <a:t>‹#›</a:t>
            </a:fld>
            <a:endParaRPr lang="en-US" altLang="en-US"/>
          </a:p>
        </p:txBody>
      </p:sp>
    </p:spTree>
    <p:extLst>
      <p:ext uri="{BB962C8B-B14F-4D97-AF65-F5344CB8AC3E}">
        <p14:creationId xmlns:p14="http://schemas.microsoft.com/office/powerpoint/2010/main" val="4159037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B049CFFE-F914-4EEB-8F50-7FBCA146135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137A4910-9E01-4179-B5C0-64F45211586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A105459D-06BA-411A-A66F-0A9FE15A4F86}"/>
              </a:ext>
            </a:extLst>
          </p:cNvPr>
          <p:cNvSpPr>
            <a:spLocks noGrp="1" noChangeArrowheads="1"/>
          </p:cNvSpPr>
          <p:nvPr>
            <p:ph type="sldNum" sz="quarter" idx="12"/>
          </p:nvPr>
        </p:nvSpPr>
        <p:spPr>
          <a:ln/>
        </p:spPr>
        <p:txBody>
          <a:bodyPr/>
          <a:lstStyle>
            <a:lvl1pPr>
              <a:defRPr/>
            </a:lvl1pPr>
          </a:lstStyle>
          <a:p>
            <a:pPr>
              <a:defRPr/>
            </a:pPr>
            <a:fld id="{1E63B095-48E0-46B7-AA34-3A7340A800F7}" type="slidenum">
              <a:rPr lang="en-US" altLang="en-US"/>
              <a:pPr>
                <a:defRPr/>
              </a:pPr>
              <a:t>‹#›</a:t>
            </a:fld>
            <a:endParaRPr lang="en-US" altLang="en-US"/>
          </a:p>
        </p:txBody>
      </p:sp>
    </p:spTree>
    <p:extLst>
      <p:ext uri="{BB962C8B-B14F-4D97-AF65-F5344CB8AC3E}">
        <p14:creationId xmlns:p14="http://schemas.microsoft.com/office/powerpoint/2010/main" val="40926011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4BF155-3DFC-4500-8724-E42D28EE71A3}"/>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1A7F72A-1D30-4079-8080-7A855CBB6C83}"/>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193610824"/>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4CEEC1-C613-4E15-B639-DB09C448E4A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49352CA-86E6-4D01-9A29-D853893276F8}"/>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25121487"/>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CFCD4-FE68-4367-B037-23C51E607825}"/>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F2C1796-9A06-40D7-B4C8-385E29E1C875}"/>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2652592664"/>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618FF5-433C-4429-8667-6B0FA942056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038519A-1731-4C7A-943C-ACE73AC362CB}"/>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4212A94-1D22-4EF8-AA30-C026649552A2}"/>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67547666"/>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608A65-818F-4FDF-BE2A-246C5E2FA180}"/>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C63603A-C3C1-4047-A384-AB77D63775D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B36C011-1B40-4D31-9AE3-F95E7163CA43}"/>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14DD37C-51CF-4BE0-BE53-5B3BFC728E13}"/>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68D883F2-BF17-454C-80EE-47F040D1CE08}"/>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94779632"/>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B45FC5-4220-4675-8C20-79A950FA592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286407327"/>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5617924"/>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2499B-8A7D-4F80-AEE1-DFE0E3C4FAFF}"/>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0C76E9B-48F0-4B4F-A2F3-7B955F31ADFF}"/>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3B1468E-4089-4D93-BC93-99CBC858CE33}"/>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086748788"/>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52227B-DC0D-445B-A8CD-B92B3A577CA5}"/>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D88171B-ACAE-4219-95AF-3EA888482CAD}"/>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a:extLst>
              <a:ext uri="{FF2B5EF4-FFF2-40B4-BE49-F238E27FC236}">
                <a16:creationId xmlns:a16="http://schemas.microsoft.com/office/drawing/2014/main" id="{F0DEDEB0-0B50-4553-8CD6-82DD8CEA0EA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74809339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2D50603F-CCC2-43E8-A3EB-23D9F656002D}"/>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B723B703-83E0-4FD1-8595-3C482C0D063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308E312E-4AF2-4574-AEE3-B6A54AE45764}"/>
              </a:ext>
            </a:extLst>
          </p:cNvPr>
          <p:cNvSpPr>
            <a:spLocks noGrp="1" noChangeArrowheads="1"/>
          </p:cNvSpPr>
          <p:nvPr>
            <p:ph type="sldNum" sz="quarter" idx="12"/>
          </p:nvPr>
        </p:nvSpPr>
        <p:spPr>
          <a:ln/>
        </p:spPr>
        <p:txBody>
          <a:bodyPr/>
          <a:lstStyle>
            <a:lvl1pPr>
              <a:defRPr/>
            </a:lvl1pPr>
          </a:lstStyle>
          <a:p>
            <a:pPr>
              <a:defRPr/>
            </a:pPr>
            <a:fld id="{8763E66E-52E8-4AE3-86BB-03C2E51B3295}" type="slidenum">
              <a:rPr lang="en-US" altLang="en-US"/>
              <a:pPr>
                <a:defRPr/>
              </a:pPr>
              <a:t>‹#›</a:t>
            </a:fld>
            <a:endParaRPr lang="en-US" altLang="en-US"/>
          </a:p>
        </p:txBody>
      </p:sp>
    </p:spTree>
    <p:extLst>
      <p:ext uri="{BB962C8B-B14F-4D97-AF65-F5344CB8AC3E}">
        <p14:creationId xmlns:p14="http://schemas.microsoft.com/office/powerpoint/2010/main" val="36325415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C9E526-32EE-4209-A008-7A39ACD46EA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03CD2CD-93B3-4A7F-B8E5-7295C0C45ABC}"/>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31259247"/>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AF6C932-581A-4659-BE08-6545A84D0A12}"/>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13FB79C-3A3F-4755-864C-2BA507B73AED}"/>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63015796"/>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79AB261E-E6D9-4420-B377-21D8E49879C9}"/>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E9B005E7-52A7-4D4B-8556-5C4C0B8CEEF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3B28A771-9592-40E1-A331-B6BE620EF1CC}"/>
              </a:ext>
            </a:extLst>
          </p:cNvPr>
          <p:cNvSpPr>
            <a:spLocks noGrp="1" noChangeArrowheads="1"/>
          </p:cNvSpPr>
          <p:nvPr>
            <p:ph type="sldNum" sz="quarter" idx="12"/>
          </p:nvPr>
        </p:nvSpPr>
        <p:spPr>
          <a:ln/>
        </p:spPr>
        <p:txBody>
          <a:bodyPr/>
          <a:lstStyle>
            <a:lvl1pPr>
              <a:defRPr/>
            </a:lvl1pPr>
          </a:lstStyle>
          <a:p>
            <a:pPr>
              <a:defRPr/>
            </a:pPr>
            <a:fld id="{D95CF103-F885-40A9-8FC5-219A3BC3A321}" type="slidenum">
              <a:rPr lang="en-US" altLang="en-US"/>
              <a:pPr>
                <a:defRPr/>
              </a:pPr>
              <a:t>‹#›</a:t>
            </a:fld>
            <a:endParaRPr lang="en-US" altLang="en-US"/>
          </a:p>
        </p:txBody>
      </p:sp>
    </p:spTree>
    <p:extLst>
      <p:ext uri="{BB962C8B-B14F-4D97-AF65-F5344CB8AC3E}">
        <p14:creationId xmlns:p14="http://schemas.microsoft.com/office/powerpoint/2010/main" val="38598091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5D4F58CB-4A85-4BDA-B6CF-DB8AAF56ED47}"/>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F2D872DF-1AC3-428B-ABBB-1A693B6D63B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7DB17795-4BF4-4E2D-876D-3B263F37F749}"/>
              </a:ext>
            </a:extLst>
          </p:cNvPr>
          <p:cNvSpPr>
            <a:spLocks noGrp="1" noChangeArrowheads="1"/>
          </p:cNvSpPr>
          <p:nvPr>
            <p:ph type="sldNum" sz="quarter" idx="12"/>
          </p:nvPr>
        </p:nvSpPr>
        <p:spPr>
          <a:ln/>
        </p:spPr>
        <p:txBody>
          <a:bodyPr/>
          <a:lstStyle>
            <a:lvl1pPr>
              <a:defRPr/>
            </a:lvl1pPr>
          </a:lstStyle>
          <a:p>
            <a:pPr>
              <a:defRPr/>
            </a:pPr>
            <a:fld id="{B0C64366-C4C7-4B5D-BB85-5CC256CE2625}" type="slidenum">
              <a:rPr lang="en-US" altLang="en-US"/>
              <a:pPr>
                <a:defRPr/>
              </a:pPr>
              <a:t>‹#›</a:t>
            </a:fld>
            <a:endParaRPr lang="en-US" altLang="en-US"/>
          </a:p>
        </p:txBody>
      </p:sp>
    </p:spTree>
    <p:extLst>
      <p:ext uri="{BB962C8B-B14F-4D97-AF65-F5344CB8AC3E}">
        <p14:creationId xmlns:p14="http://schemas.microsoft.com/office/powerpoint/2010/main" val="37388563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AE92794B-CC75-4730-8D0E-947198DDAA21}"/>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E4BF7AC7-084E-4438-B1DF-FF9E67391A4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C94F8274-BF48-4CCE-B6D3-877667AD2872}"/>
              </a:ext>
            </a:extLst>
          </p:cNvPr>
          <p:cNvSpPr>
            <a:spLocks noGrp="1" noChangeArrowheads="1"/>
          </p:cNvSpPr>
          <p:nvPr>
            <p:ph type="sldNum" sz="quarter" idx="12"/>
          </p:nvPr>
        </p:nvSpPr>
        <p:spPr>
          <a:ln/>
        </p:spPr>
        <p:txBody>
          <a:bodyPr/>
          <a:lstStyle>
            <a:lvl1pPr>
              <a:defRPr/>
            </a:lvl1pPr>
          </a:lstStyle>
          <a:p>
            <a:pPr>
              <a:defRPr/>
            </a:pPr>
            <a:fld id="{7FBF7CEE-07A3-4303-93C0-19F4C0D65615}" type="slidenum">
              <a:rPr lang="en-US" altLang="en-US"/>
              <a:pPr>
                <a:defRPr/>
              </a:pPr>
              <a:t>‹#›</a:t>
            </a:fld>
            <a:endParaRPr lang="en-US" altLang="en-US"/>
          </a:p>
        </p:txBody>
      </p:sp>
    </p:spTree>
    <p:extLst>
      <p:ext uri="{BB962C8B-B14F-4D97-AF65-F5344CB8AC3E}">
        <p14:creationId xmlns:p14="http://schemas.microsoft.com/office/powerpoint/2010/main" val="3730334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639026D8-717A-4E62-B5B1-86A3807CCFD5}"/>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EC323845-39CB-406C-97A3-D1970277823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358951D7-8ACC-44BD-9998-83A199C7D03C}"/>
              </a:ext>
            </a:extLst>
          </p:cNvPr>
          <p:cNvSpPr>
            <a:spLocks noGrp="1" noChangeArrowheads="1"/>
          </p:cNvSpPr>
          <p:nvPr>
            <p:ph type="sldNum" sz="quarter" idx="12"/>
          </p:nvPr>
        </p:nvSpPr>
        <p:spPr>
          <a:ln/>
        </p:spPr>
        <p:txBody>
          <a:bodyPr/>
          <a:lstStyle>
            <a:lvl1pPr>
              <a:defRPr/>
            </a:lvl1pPr>
          </a:lstStyle>
          <a:p>
            <a:pPr>
              <a:defRPr/>
            </a:pPr>
            <a:fld id="{FF772996-E4EA-4453-8BA2-327224CD804D}" type="slidenum">
              <a:rPr lang="en-US" altLang="en-US"/>
              <a:pPr>
                <a:defRPr/>
              </a:pPr>
              <a:t>‹#›</a:t>
            </a:fld>
            <a:endParaRPr lang="en-US" altLang="en-US"/>
          </a:p>
        </p:txBody>
      </p:sp>
    </p:spTree>
    <p:extLst>
      <p:ext uri="{BB962C8B-B14F-4D97-AF65-F5344CB8AC3E}">
        <p14:creationId xmlns:p14="http://schemas.microsoft.com/office/powerpoint/2010/main" val="15171960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9EBE6402-9723-49DB-8569-95F918856B91}"/>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D85F9834-72BB-479E-95D7-60FF9E12EA1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2F9D8312-D2FE-4176-B144-D11F4262B2DF}"/>
              </a:ext>
            </a:extLst>
          </p:cNvPr>
          <p:cNvSpPr>
            <a:spLocks noGrp="1" noChangeArrowheads="1"/>
          </p:cNvSpPr>
          <p:nvPr>
            <p:ph type="sldNum" sz="quarter" idx="12"/>
          </p:nvPr>
        </p:nvSpPr>
        <p:spPr>
          <a:ln/>
        </p:spPr>
        <p:txBody>
          <a:bodyPr/>
          <a:lstStyle>
            <a:lvl1pPr>
              <a:defRPr/>
            </a:lvl1pPr>
          </a:lstStyle>
          <a:p>
            <a:pPr>
              <a:defRPr/>
            </a:pPr>
            <a:fld id="{AB270E43-DADE-4990-B40F-A2FC5D69E33E}" type="slidenum">
              <a:rPr lang="en-US" altLang="en-US"/>
              <a:pPr>
                <a:defRPr/>
              </a:pPr>
              <a:t>‹#›</a:t>
            </a:fld>
            <a:endParaRPr lang="en-US" altLang="en-US"/>
          </a:p>
        </p:txBody>
      </p:sp>
    </p:spTree>
    <p:extLst>
      <p:ext uri="{BB962C8B-B14F-4D97-AF65-F5344CB8AC3E}">
        <p14:creationId xmlns:p14="http://schemas.microsoft.com/office/powerpoint/2010/main" val="19749491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B7D004E0-4FC9-46AF-B098-A5F0953CFE91}"/>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46332F44-2A3E-4102-A7B1-F2272311841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66F46789-44F4-4E03-99EC-9E4C67F53141}"/>
              </a:ext>
            </a:extLst>
          </p:cNvPr>
          <p:cNvSpPr>
            <a:spLocks noGrp="1" noChangeArrowheads="1"/>
          </p:cNvSpPr>
          <p:nvPr>
            <p:ph type="sldNum" sz="quarter" idx="12"/>
          </p:nvPr>
        </p:nvSpPr>
        <p:spPr>
          <a:ln/>
        </p:spPr>
        <p:txBody>
          <a:bodyPr/>
          <a:lstStyle>
            <a:lvl1pPr>
              <a:defRPr/>
            </a:lvl1pPr>
          </a:lstStyle>
          <a:p>
            <a:pPr>
              <a:defRPr/>
            </a:pPr>
            <a:fld id="{730D7E60-2804-43E3-A726-6D123E9989A8}" type="slidenum">
              <a:rPr lang="en-US" altLang="en-US"/>
              <a:pPr>
                <a:defRPr/>
              </a:pPr>
              <a:t>‹#›</a:t>
            </a:fld>
            <a:endParaRPr lang="en-US" altLang="en-US"/>
          </a:p>
        </p:txBody>
      </p:sp>
    </p:spTree>
    <p:extLst>
      <p:ext uri="{BB962C8B-B14F-4D97-AF65-F5344CB8AC3E}">
        <p14:creationId xmlns:p14="http://schemas.microsoft.com/office/powerpoint/2010/main" val="3478402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CECA2B79-9CA2-4E56-BD2B-2F4B7959EB31}"/>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03B95937-F3EF-4A51-8627-C508A104818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E712D944-4ED7-4FD2-B4E9-16076547F436}"/>
              </a:ext>
            </a:extLst>
          </p:cNvPr>
          <p:cNvSpPr>
            <a:spLocks noGrp="1" noChangeArrowheads="1"/>
          </p:cNvSpPr>
          <p:nvPr>
            <p:ph type="sldNum" sz="quarter" idx="12"/>
          </p:nvPr>
        </p:nvSpPr>
        <p:spPr>
          <a:ln/>
        </p:spPr>
        <p:txBody>
          <a:bodyPr/>
          <a:lstStyle>
            <a:lvl1pPr>
              <a:defRPr/>
            </a:lvl1pPr>
          </a:lstStyle>
          <a:p>
            <a:pPr>
              <a:defRPr/>
            </a:pPr>
            <a:fld id="{5FB328D4-EB10-4AFE-8526-0118FDA00EB0}" type="slidenum">
              <a:rPr lang="en-US" altLang="en-US"/>
              <a:pPr>
                <a:defRPr/>
              </a:pPr>
              <a:t>‹#›</a:t>
            </a:fld>
            <a:endParaRPr lang="en-US" altLang="en-US"/>
          </a:p>
        </p:txBody>
      </p:sp>
    </p:spTree>
    <p:extLst>
      <p:ext uri="{BB962C8B-B14F-4D97-AF65-F5344CB8AC3E}">
        <p14:creationId xmlns:p14="http://schemas.microsoft.com/office/powerpoint/2010/main" val="20460037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96DB005F-6223-4AD1-BC3E-7C69F925398B}"/>
              </a:ext>
            </a:extLst>
          </p:cNvPr>
          <p:cNvSpPr>
            <a:spLocks noChangeArrowheads="1"/>
          </p:cNvSpPr>
          <p:nvPr/>
        </p:nvSpPr>
        <p:spPr bwMode="auto">
          <a:xfrm>
            <a:off x="0" y="1377950"/>
            <a:ext cx="2133600" cy="1016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a:latin typeface="Times New Roman" panose="02020603050405020304" pitchFamily="18" charset="0"/>
            </a:endParaRPr>
          </a:p>
        </p:txBody>
      </p:sp>
      <p:sp>
        <p:nvSpPr>
          <p:cNvPr id="1027" name="Rectangle 3">
            <a:extLst>
              <a:ext uri="{FF2B5EF4-FFF2-40B4-BE49-F238E27FC236}">
                <a16:creationId xmlns:a16="http://schemas.microsoft.com/office/drawing/2014/main" id="{E76C74E4-A2FE-453A-98EF-A0C9F3DD25F8}"/>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a:latin typeface="Times New Roman" panose="02020603050405020304" pitchFamily="18" charset="0"/>
            </a:endParaRPr>
          </a:p>
        </p:txBody>
      </p:sp>
      <p:sp>
        <p:nvSpPr>
          <p:cNvPr id="1028" name="Rectangle 4">
            <a:extLst>
              <a:ext uri="{FF2B5EF4-FFF2-40B4-BE49-F238E27FC236}">
                <a16:creationId xmlns:a16="http://schemas.microsoft.com/office/drawing/2014/main" id="{8EC9491C-E8BA-4B15-A58E-EC8857F29451}"/>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76B11CC8-99B5-4DC7-8E71-95FB062AC0C9}"/>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2D81000C-1F5A-480E-8991-7FC910CF1594}"/>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366D4552-80C3-46FA-AC36-10904C4CA5C3}"/>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C9E6C1B0-33E1-41AC-B37D-E62C5E638E11}"/>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smtClean="0"/>
            </a:lvl1pPr>
          </a:lstStyle>
          <a:p>
            <a:pPr>
              <a:defRPr/>
            </a:pPr>
            <a:fld id="{391D1326-68A9-4A92-9499-4FA7E729A3B1}" type="slidenum">
              <a:rPr lang="en-US" altLang="en-US"/>
              <a:pPr>
                <a:defRPr/>
              </a:pPr>
              <a:t>‹#›</a:t>
            </a:fld>
            <a:endParaRPr lang="en-US" altLang="en-US"/>
          </a:p>
        </p:txBody>
      </p:sp>
      <p:sp>
        <p:nvSpPr>
          <p:cNvPr id="1033" name="Freeform 9">
            <a:extLst>
              <a:ext uri="{FF2B5EF4-FFF2-40B4-BE49-F238E27FC236}">
                <a16:creationId xmlns:a16="http://schemas.microsoft.com/office/drawing/2014/main" id="{3377BE1A-B63D-4CAD-B907-C5E66BD6423F}"/>
              </a:ext>
            </a:extLst>
          </p:cNvPr>
          <p:cNvSpPr>
            <a:spLocks noChangeArrowheads="1"/>
          </p:cNvSpPr>
          <p:nvPr/>
        </p:nvSpPr>
        <p:spPr bwMode="auto">
          <a:xfrm>
            <a:off x="838200" y="561975"/>
            <a:ext cx="152400" cy="1066800"/>
          </a:xfrm>
          <a:custGeom>
            <a:avLst/>
            <a:gdLst>
              <a:gd name="T0" fmla="*/ 1000 w 1000"/>
              <a:gd name="T1" fmla="*/ 1000 h 1000"/>
              <a:gd name="T2" fmla="*/ 0 w 1000"/>
              <a:gd name="T3" fmla="*/ 1000 h 1000"/>
              <a:gd name="T4" fmla="*/ 0 w 1000"/>
              <a:gd name="T5" fmla="*/ 0 h 1000"/>
              <a:gd name="T6" fmla="*/ 1000 w 1000"/>
              <a:gd name="T7" fmla="*/ 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4" name="Freeform 10">
            <a:extLst>
              <a:ext uri="{FF2B5EF4-FFF2-40B4-BE49-F238E27FC236}">
                <a16:creationId xmlns:a16="http://schemas.microsoft.com/office/drawing/2014/main" id="{E4C08534-D8CE-4334-9896-CFBB5AF37F43}"/>
              </a:ext>
            </a:extLst>
          </p:cNvPr>
          <p:cNvSpPr>
            <a:spLocks noChangeArrowheads="1"/>
          </p:cNvSpPr>
          <p:nvPr/>
        </p:nvSpPr>
        <p:spPr bwMode="auto">
          <a:xfrm>
            <a:off x="8262938" y="269875"/>
            <a:ext cx="152400" cy="1073150"/>
          </a:xfrm>
          <a:custGeom>
            <a:avLst/>
            <a:gdLst>
              <a:gd name="T0" fmla="*/ 0 w 1000"/>
              <a:gd name="T1" fmla="*/ 0 h 1000"/>
              <a:gd name="T2" fmla="*/ 1000 w 1000"/>
              <a:gd name="T3" fmla="*/ 0 h 1000"/>
              <a:gd name="T4" fmla="*/ 1000 w 1000"/>
              <a:gd name="T5" fmla="*/ 1000 h 1000"/>
              <a:gd name="T6" fmla="*/ 0 w 1000"/>
              <a:gd name="T7" fmla="*/ 100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3795" r:id="rId1"/>
    <p:sldLayoutId id="2147483796" r:id="rId2"/>
    <p:sldLayoutId id="2147483797" r:id="rId3"/>
    <p:sldLayoutId id="2147483798" r:id="rId4"/>
    <p:sldLayoutId id="2147483799" r:id="rId5"/>
    <p:sldLayoutId id="2147483800" r:id="rId6"/>
    <p:sldLayoutId id="2147483801" r:id="rId7"/>
    <p:sldLayoutId id="2147483802" r:id="rId8"/>
    <p:sldLayoutId id="2147483803" r:id="rId9"/>
    <p:sldLayoutId id="2147483804"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7A42488A-7A27-4834-8641-40AC6F5A80FC}"/>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78335294-A492-485C-9417-BA04BC5F6431}"/>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7E636253-1A62-49E8-B764-4520724188F2}"/>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053" name="Picture 3" descr="MHE-red-RGB-email-logo.png">
            <a:extLst>
              <a:ext uri="{FF2B5EF4-FFF2-40B4-BE49-F238E27FC236}">
                <a16:creationId xmlns:a16="http://schemas.microsoft.com/office/drawing/2014/main" id="{F088A4CA-1360-4924-A416-C473D826CEE1}"/>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86760E7B-C40C-44A7-8B4D-CFDB1BC64255}"/>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defRPr/>
            </a:pPr>
            <a:fld id="{76EA941A-7A28-4406-A901-0618CD5AA200}" type="slidenum">
              <a:rPr lang="en-US" altLang="en-US" sz="900" smtClean="0">
                <a:solidFill>
                  <a:srgbClr val="000000"/>
                </a:solidFill>
              </a:rPr>
              <a:pPr algn="r">
                <a:spcBef>
                  <a:spcPct val="50000"/>
                </a:spcBef>
                <a:defRPr/>
              </a:pPr>
              <a:t>‹#›</a:t>
            </a:fld>
            <a:endParaRPr lang="en-US" altLang="en-US" sz="900">
              <a:solidFill>
                <a:srgbClr val="000000"/>
              </a:solidFill>
            </a:endParaRPr>
          </a:p>
        </p:txBody>
      </p:sp>
      <p:sp>
        <p:nvSpPr>
          <p:cNvPr id="1026" name="Rectangle 4">
            <a:extLst>
              <a:ext uri="{FF2B5EF4-FFF2-40B4-BE49-F238E27FC236}">
                <a16:creationId xmlns:a16="http://schemas.microsoft.com/office/drawing/2014/main" id="{6F944072-436F-48E1-A03B-BE3A715D5AD0}"/>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BA22D76F-6A21-4B99-B17D-DADE5ACDBB7E}"/>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ransition/>
  <p:txStyles>
    <p:titleStyle>
      <a:lvl1pPr algn="l" rtl="0" eaLnBrk="0" fontAlgn="base" hangingPunct="0">
        <a:spcBef>
          <a:spcPct val="0"/>
        </a:spcBef>
        <a:spcAft>
          <a:spcPct val="0"/>
        </a:spcAft>
        <a:defRPr sz="2400" b="1" kern="1200">
          <a:solidFill>
            <a:srgbClr val="FF0000"/>
          </a:solidFill>
          <a:latin typeface="+mj-lt"/>
          <a:ea typeface="+mj-ea"/>
          <a:cs typeface="+mj-cs"/>
        </a:defRPr>
      </a:lvl1pPr>
      <a:lvl2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eaLnBrk="0" fontAlgn="base" hangingPunct="0">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eaLnBrk="0" fontAlgn="base" hangingPunct="0">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eaLnBrk="0" fontAlgn="base" hangingPunct="0">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eaLnBrk="0" fontAlgn="base" hangingPunct="0">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eaLnBrk="0" fontAlgn="base" hangingPunct="0">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4">
            <a:extLst>
              <a:ext uri="{FF2B5EF4-FFF2-40B4-BE49-F238E27FC236}">
                <a16:creationId xmlns:a16="http://schemas.microsoft.com/office/drawing/2014/main" id="{CF3E2B9B-DC85-4D79-8CE5-AC58C7A2EACD}"/>
              </a:ext>
            </a:extLst>
          </p:cNvPr>
          <p:cNvSpPr txBox="1">
            <a:spLocks noChangeArrowheads="1"/>
          </p:cNvSpPr>
          <p:nvPr/>
        </p:nvSpPr>
        <p:spPr bwMode="auto">
          <a:xfrm>
            <a:off x="152400" y="6527800"/>
            <a:ext cx="8763000"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altLang="en-US" sz="1000" i="1"/>
              <a:t>Copyright © 2020 McGraw-Hill Education. All rights reserved. No reproduction or distribution without the prior written consent of McGraw-Hill Education</a:t>
            </a:r>
            <a:r>
              <a:rPr lang="en-US" altLang="en-US" sz="1000"/>
              <a:t>.</a:t>
            </a:r>
          </a:p>
        </p:txBody>
      </p:sp>
      <p:sp>
        <p:nvSpPr>
          <p:cNvPr id="4099" name="Title 2">
            <a:extLst>
              <a:ext uri="{FF2B5EF4-FFF2-40B4-BE49-F238E27FC236}">
                <a16:creationId xmlns:a16="http://schemas.microsoft.com/office/drawing/2014/main" id="{DD8BF9E5-144F-4C9A-ADBC-9A22D032A0B0}"/>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r>
              <a:rPr lang="en-US" altLang="en-US" sz="5400" b="1"/>
              <a:t>Biology</a:t>
            </a:r>
            <a:endParaRPr lang="en-US" altLang="en-US" sz="3600" b="1"/>
          </a:p>
        </p:txBody>
      </p:sp>
      <p:sp>
        <p:nvSpPr>
          <p:cNvPr id="4100" name="Text Box 9">
            <a:extLst>
              <a:ext uri="{FF2B5EF4-FFF2-40B4-BE49-F238E27FC236}">
                <a16:creationId xmlns:a16="http://schemas.microsoft.com/office/drawing/2014/main" id="{402A7C5D-9130-44F5-BCDF-63E4431284F0}"/>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Membranes</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62DA7008-E0F4-44AD-93E3-67230D3F7E29}"/>
              </a:ext>
            </a:extLst>
          </p:cNvPr>
          <p:cNvSpPr>
            <a:spLocks noGrp="1" noChangeArrowheads="1"/>
          </p:cNvSpPr>
          <p:nvPr>
            <p:ph type="title"/>
          </p:nvPr>
        </p:nvSpPr>
        <p:spPr/>
        <p:txBody>
          <a:bodyPr/>
          <a:lstStyle/>
          <a:p>
            <a:pPr eaLnBrk="1" hangingPunct="1"/>
            <a:r>
              <a:rPr lang="en-US" altLang="en-US"/>
              <a:t>1-minute paper topics</a:t>
            </a:r>
          </a:p>
        </p:txBody>
      </p:sp>
      <p:sp>
        <p:nvSpPr>
          <p:cNvPr id="14339" name="Content Placeholder 2">
            <a:extLst>
              <a:ext uri="{FF2B5EF4-FFF2-40B4-BE49-F238E27FC236}">
                <a16:creationId xmlns:a16="http://schemas.microsoft.com/office/drawing/2014/main" id="{8D191A25-F38F-405E-8A7D-FB91143EDAB8}"/>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Paramecium are protozoa found in freshwater ponds; they have an internal salt concentration similar to that of the blood. They live in a hypotonic environment all the time. Why doesn’t it take on water, swell, and burst?</a:t>
            </a:r>
          </a:p>
          <a:p>
            <a:pPr marL="457200" indent="-457200" eaLnBrk="1" hangingPunct="1">
              <a:buFont typeface="Wingdings" panose="05000000000000000000" pitchFamily="2" charset="2"/>
              <a:buNone/>
            </a:pPr>
            <a:endParaRPr lang="en-US"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2BB37F29-F265-49D2-B427-DAA1E169A21C}"/>
              </a:ext>
            </a:extLst>
          </p:cNvPr>
          <p:cNvSpPr>
            <a:spLocks noGrp="1" noChangeArrowheads="1"/>
          </p:cNvSpPr>
          <p:nvPr>
            <p:ph type="title"/>
          </p:nvPr>
        </p:nvSpPr>
        <p:spPr/>
        <p:txBody>
          <a:bodyPr/>
          <a:lstStyle/>
          <a:p>
            <a:pPr eaLnBrk="1" hangingPunct="1"/>
            <a:r>
              <a:rPr lang="en-US" altLang="en-US"/>
              <a:t>1-minute paper topics</a:t>
            </a:r>
          </a:p>
        </p:txBody>
      </p:sp>
      <p:sp>
        <p:nvSpPr>
          <p:cNvPr id="3" name="Content Placeholder 2">
            <a:extLst>
              <a:ext uri="{FF2B5EF4-FFF2-40B4-BE49-F238E27FC236}">
                <a16:creationId xmlns:a16="http://schemas.microsoft.com/office/drawing/2014/main" id="{5D47F743-77B6-4415-9F14-D8A2CECC2A9E}"/>
              </a:ext>
            </a:extLst>
          </p:cNvPr>
          <p:cNvSpPr>
            <a:spLocks noGrp="1"/>
          </p:cNvSpPr>
          <p:nvPr>
            <p:ph sz="half" idx="1"/>
          </p:nvPr>
        </p:nvSpPr>
        <p:spPr>
          <a:xfrm>
            <a:off x="949325" y="1981200"/>
            <a:ext cx="7280275" cy="4114800"/>
          </a:xfrm>
        </p:spPr>
        <p:txBody>
          <a:bodyPr/>
          <a:lstStyle/>
          <a:p>
            <a:pPr marL="457200" indent="-457200" eaLnBrk="1" hangingPunct="1">
              <a:buFont typeface="Courier New" pitchFamily="49" charset="0"/>
              <a:buChar char="o"/>
              <a:defRPr/>
            </a:pPr>
            <a:r>
              <a:rPr lang="en-US" sz="2400" dirty="0"/>
              <a:t>Explain the how the electrochemical gradient occurs in reference to Na+ and K+. Na+ is found in high amounts on the outside of the membrane and K+ and anions (large – proteins) are found in high amounts on the inside of the membrane. </a:t>
            </a:r>
          </a:p>
          <a:p>
            <a:pPr eaLnBrk="1" hangingPunct="1">
              <a:buFont typeface="Wingdings" panose="05000000000000000000" pitchFamily="2" charset="2"/>
              <a:buNone/>
              <a:defRPr/>
            </a:pP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2998D9F7-AAC1-494B-A18F-A904D84FAEF7}"/>
              </a:ext>
            </a:extLst>
          </p:cNvPr>
          <p:cNvSpPr>
            <a:spLocks noGrp="1" noChangeArrowheads="1"/>
          </p:cNvSpPr>
          <p:nvPr>
            <p:ph type="title"/>
          </p:nvPr>
        </p:nvSpPr>
        <p:spPr/>
        <p:txBody>
          <a:bodyPr/>
          <a:lstStyle/>
          <a:p>
            <a:pPr eaLnBrk="1" hangingPunct="1"/>
            <a:r>
              <a:rPr lang="en-US" altLang="en-US"/>
              <a:t>1-minute paper topics</a:t>
            </a:r>
          </a:p>
        </p:txBody>
      </p:sp>
      <p:sp>
        <p:nvSpPr>
          <p:cNvPr id="16387" name="Content Placeholder 2">
            <a:extLst>
              <a:ext uri="{FF2B5EF4-FFF2-40B4-BE49-F238E27FC236}">
                <a16:creationId xmlns:a16="http://schemas.microsoft.com/office/drawing/2014/main" id="{BB6AC465-848F-4CC0-9D5D-AAD4A2468D79}"/>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What property of phospholipids makes them ideally suited to form membranes?</a:t>
            </a:r>
            <a:endParaRPr lang="en-US"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1AE72C22-1C5B-471A-9D1B-D5511A50105C}"/>
              </a:ext>
            </a:extLst>
          </p:cNvPr>
          <p:cNvSpPr>
            <a:spLocks noGrp="1" noChangeArrowheads="1"/>
          </p:cNvSpPr>
          <p:nvPr>
            <p:ph type="title"/>
          </p:nvPr>
        </p:nvSpPr>
        <p:spPr/>
        <p:txBody>
          <a:bodyPr/>
          <a:lstStyle/>
          <a:p>
            <a:pPr eaLnBrk="1" hangingPunct="1"/>
            <a:r>
              <a:rPr lang="en-US" altLang="en-US"/>
              <a:t>1-minute paper topics</a:t>
            </a:r>
          </a:p>
        </p:txBody>
      </p:sp>
      <p:sp>
        <p:nvSpPr>
          <p:cNvPr id="17411" name="Content Placeholder 2">
            <a:extLst>
              <a:ext uri="{FF2B5EF4-FFF2-40B4-BE49-F238E27FC236}">
                <a16:creationId xmlns:a16="http://schemas.microsoft.com/office/drawing/2014/main" id="{FD65E718-D563-44CE-AD37-CDCD3A97CFFA}"/>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Explain how a cell uses coupled transport to move monosaccharides into the cell.</a:t>
            </a:r>
            <a:endParaRPr lang="en-US"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FACA3F12-436B-4F2D-A45B-5CBC4C9B0BFE}"/>
              </a:ext>
            </a:extLst>
          </p:cNvPr>
          <p:cNvSpPr>
            <a:spLocks noGrp="1" noChangeArrowheads="1"/>
          </p:cNvSpPr>
          <p:nvPr>
            <p:ph type="title"/>
          </p:nvPr>
        </p:nvSpPr>
        <p:spPr/>
        <p:txBody>
          <a:bodyPr/>
          <a:lstStyle/>
          <a:p>
            <a:pPr eaLnBrk="1" hangingPunct="1"/>
            <a:r>
              <a:rPr lang="en-US" altLang="en-US"/>
              <a:t>1-minute paper topics</a:t>
            </a:r>
          </a:p>
        </p:txBody>
      </p:sp>
      <p:sp>
        <p:nvSpPr>
          <p:cNvPr id="18435" name="Content Placeholder 2">
            <a:extLst>
              <a:ext uri="{FF2B5EF4-FFF2-40B4-BE49-F238E27FC236}">
                <a16:creationId xmlns:a16="http://schemas.microsoft.com/office/drawing/2014/main" id="{036FABB9-5B60-4C95-AF7E-2F1942E36EAA}"/>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Compare and contrast active and passive transport.</a:t>
            </a:r>
            <a:endParaRPr lang="en-US"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E5F1E48B-2E20-41EE-8172-715F8E5FDB89}"/>
              </a:ext>
            </a:extLst>
          </p:cNvPr>
          <p:cNvSpPr>
            <a:spLocks noGrp="1" noChangeArrowheads="1"/>
          </p:cNvSpPr>
          <p:nvPr>
            <p:ph type="title"/>
          </p:nvPr>
        </p:nvSpPr>
        <p:spPr/>
        <p:txBody>
          <a:bodyPr/>
          <a:lstStyle/>
          <a:p>
            <a:pPr eaLnBrk="1" hangingPunct="1"/>
            <a:r>
              <a:rPr lang="en-US" altLang="en-US"/>
              <a:t>1-minute paper topics</a:t>
            </a:r>
          </a:p>
        </p:txBody>
      </p:sp>
      <p:sp>
        <p:nvSpPr>
          <p:cNvPr id="19459" name="Content Placeholder 2">
            <a:extLst>
              <a:ext uri="{FF2B5EF4-FFF2-40B4-BE49-F238E27FC236}">
                <a16:creationId xmlns:a16="http://schemas.microsoft.com/office/drawing/2014/main" id="{FAD6BB81-673B-4831-B448-35CD14CE32C0}"/>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What happens to sugar when placed in iced tea as compared to hot tea.</a:t>
            </a:r>
            <a:endParaRPr lang="en-US"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299A45FB-C6C8-4676-9096-EC7CB1119674}"/>
              </a:ext>
            </a:extLst>
          </p:cNvPr>
          <p:cNvSpPr>
            <a:spLocks noGrp="1" noChangeArrowheads="1"/>
          </p:cNvSpPr>
          <p:nvPr>
            <p:ph type="title"/>
          </p:nvPr>
        </p:nvSpPr>
        <p:spPr/>
        <p:txBody>
          <a:bodyPr/>
          <a:lstStyle/>
          <a:p>
            <a:pPr eaLnBrk="1" hangingPunct="1"/>
            <a:r>
              <a:rPr lang="en-US" altLang="en-US"/>
              <a:t>1-minute paper topics</a:t>
            </a:r>
          </a:p>
        </p:txBody>
      </p:sp>
      <p:sp>
        <p:nvSpPr>
          <p:cNvPr id="3" name="Content Placeholder 2">
            <a:extLst>
              <a:ext uri="{FF2B5EF4-FFF2-40B4-BE49-F238E27FC236}">
                <a16:creationId xmlns:a16="http://schemas.microsoft.com/office/drawing/2014/main" id="{0A6D24FD-3B37-4C14-B9AC-4B60DF0B5DB0}"/>
              </a:ext>
            </a:extLst>
          </p:cNvPr>
          <p:cNvSpPr>
            <a:spLocks noGrp="1"/>
          </p:cNvSpPr>
          <p:nvPr>
            <p:ph sz="half" idx="1"/>
          </p:nvPr>
        </p:nvSpPr>
        <p:spPr>
          <a:xfrm>
            <a:off x="949325" y="1981200"/>
            <a:ext cx="7280275" cy="4114800"/>
          </a:xfrm>
        </p:spPr>
        <p:txBody>
          <a:bodyPr/>
          <a:lstStyle/>
          <a:p>
            <a:pPr marL="457200" indent="-457200" eaLnBrk="1" hangingPunct="1">
              <a:buFont typeface="Courier New" pitchFamily="49" charset="0"/>
              <a:buChar char="o"/>
              <a:defRPr/>
            </a:pPr>
            <a:r>
              <a:rPr lang="en-US" sz="2400" dirty="0"/>
              <a:t>Explain why lettuce leaves will wilt after being exposed to salad dressing.</a:t>
            </a:r>
          </a:p>
          <a:p>
            <a:pPr eaLnBrk="1" hangingPunct="1">
              <a:buFont typeface="Wingdings" panose="05000000000000000000" pitchFamily="2" charset="2"/>
              <a:buNone/>
              <a:defRPr/>
            </a:pP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5C328A31-2AAD-4169-9D8B-314A16159C13}"/>
              </a:ext>
            </a:extLst>
          </p:cNvPr>
          <p:cNvSpPr>
            <a:spLocks noGrp="1" noChangeArrowheads="1"/>
          </p:cNvSpPr>
          <p:nvPr>
            <p:ph type="title"/>
          </p:nvPr>
        </p:nvSpPr>
        <p:spPr/>
        <p:txBody>
          <a:bodyPr/>
          <a:lstStyle/>
          <a:p>
            <a:pPr eaLnBrk="1" hangingPunct="1"/>
            <a:r>
              <a:rPr lang="en-US" altLang="en-US"/>
              <a:t>1-minute paper topics</a:t>
            </a:r>
          </a:p>
        </p:txBody>
      </p:sp>
      <p:sp>
        <p:nvSpPr>
          <p:cNvPr id="3" name="Content Placeholder 2">
            <a:extLst>
              <a:ext uri="{FF2B5EF4-FFF2-40B4-BE49-F238E27FC236}">
                <a16:creationId xmlns:a16="http://schemas.microsoft.com/office/drawing/2014/main" id="{E097E6DF-815F-4C47-91D6-3139775581DC}"/>
              </a:ext>
            </a:extLst>
          </p:cNvPr>
          <p:cNvSpPr>
            <a:spLocks noGrp="1"/>
          </p:cNvSpPr>
          <p:nvPr>
            <p:ph sz="half" idx="1"/>
          </p:nvPr>
        </p:nvSpPr>
        <p:spPr>
          <a:xfrm>
            <a:off x="949325" y="1981200"/>
            <a:ext cx="7280275" cy="4114800"/>
          </a:xfrm>
        </p:spPr>
        <p:txBody>
          <a:bodyPr/>
          <a:lstStyle/>
          <a:p>
            <a:pPr marL="457200" indent="-457200" eaLnBrk="1" hangingPunct="1">
              <a:buFont typeface="Courier New" pitchFamily="49" charset="0"/>
              <a:buChar char="o"/>
              <a:defRPr/>
            </a:pPr>
            <a:r>
              <a:rPr lang="en-US" sz="2400" dirty="0"/>
              <a:t>What forces are responsible for maintaining the integrity of the lipid </a:t>
            </a:r>
            <a:r>
              <a:rPr lang="en-US" sz="2400" dirty="0" err="1"/>
              <a:t>bilayer</a:t>
            </a:r>
            <a:r>
              <a:rPr lang="en-US" sz="2400" dirty="0"/>
              <a:t>?</a:t>
            </a:r>
            <a:endParaRPr lang="en-US" sz="2000" dirty="0"/>
          </a:p>
          <a:p>
            <a:pPr eaLnBrk="1" hangingPunct="1">
              <a:buFont typeface="Wingdings" panose="05000000000000000000" pitchFamily="2" charset="2"/>
              <a:buNone/>
              <a:defRPr/>
            </a:pP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2E6A15C2-ABC5-4141-B7A7-9ECE07DD9F82}"/>
              </a:ext>
            </a:extLst>
          </p:cNvPr>
          <p:cNvSpPr>
            <a:spLocks noGrp="1" noChangeArrowheads="1"/>
          </p:cNvSpPr>
          <p:nvPr>
            <p:ph type="title"/>
          </p:nvPr>
        </p:nvSpPr>
        <p:spPr/>
        <p:txBody>
          <a:bodyPr/>
          <a:lstStyle/>
          <a:p>
            <a:pPr eaLnBrk="1" hangingPunct="1"/>
            <a:r>
              <a:rPr lang="en-US" altLang="en-US"/>
              <a:t>1-minute paper topics</a:t>
            </a:r>
          </a:p>
        </p:txBody>
      </p:sp>
      <p:sp>
        <p:nvSpPr>
          <p:cNvPr id="3" name="Content Placeholder 2">
            <a:extLst>
              <a:ext uri="{FF2B5EF4-FFF2-40B4-BE49-F238E27FC236}">
                <a16:creationId xmlns:a16="http://schemas.microsoft.com/office/drawing/2014/main" id="{3DD73AF1-9145-4DD2-80A7-6A8112F0197B}"/>
              </a:ext>
            </a:extLst>
          </p:cNvPr>
          <p:cNvSpPr>
            <a:spLocks noGrp="1"/>
          </p:cNvSpPr>
          <p:nvPr>
            <p:ph sz="half" idx="1"/>
          </p:nvPr>
        </p:nvSpPr>
        <p:spPr>
          <a:xfrm>
            <a:off x="949325" y="1981200"/>
            <a:ext cx="7280275" cy="4114800"/>
          </a:xfrm>
        </p:spPr>
        <p:txBody>
          <a:bodyPr/>
          <a:lstStyle/>
          <a:p>
            <a:pPr marL="457200" indent="-457200" eaLnBrk="1" hangingPunct="1">
              <a:buFont typeface="Courier New" pitchFamily="49" charset="0"/>
              <a:buChar char="o"/>
              <a:defRPr/>
            </a:pPr>
            <a:r>
              <a:rPr lang="en-US" sz="2400" dirty="0"/>
              <a:t>How does receptor-mediated endocytosis differ from phagocytosis?</a:t>
            </a:r>
          </a:p>
          <a:p>
            <a:pPr eaLnBrk="1" hangingPunct="1">
              <a:buFont typeface="Wingdings" panose="05000000000000000000" pitchFamily="2" charset="2"/>
              <a:buNone/>
              <a:defRPr/>
            </a:pP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AB4284B0-9BA7-49C8-804E-4575AD524A99}"/>
              </a:ext>
            </a:extLst>
          </p:cNvPr>
          <p:cNvSpPr>
            <a:spLocks noGrp="1" noChangeArrowheads="1"/>
          </p:cNvSpPr>
          <p:nvPr>
            <p:ph type="title"/>
          </p:nvPr>
        </p:nvSpPr>
        <p:spPr/>
        <p:txBody>
          <a:bodyPr/>
          <a:lstStyle/>
          <a:p>
            <a:pPr eaLnBrk="1" hangingPunct="1"/>
            <a:r>
              <a:rPr lang="en-US" altLang="en-US"/>
              <a:t>1-minute paper topics</a:t>
            </a:r>
          </a:p>
        </p:txBody>
      </p:sp>
      <p:sp>
        <p:nvSpPr>
          <p:cNvPr id="3" name="Content Placeholder 2">
            <a:extLst>
              <a:ext uri="{FF2B5EF4-FFF2-40B4-BE49-F238E27FC236}">
                <a16:creationId xmlns:a16="http://schemas.microsoft.com/office/drawing/2014/main" id="{E1A54D46-B00A-4E86-B2F5-E2CE5FE27045}"/>
              </a:ext>
            </a:extLst>
          </p:cNvPr>
          <p:cNvSpPr>
            <a:spLocks noGrp="1"/>
          </p:cNvSpPr>
          <p:nvPr>
            <p:ph sz="half" idx="1"/>
          </p:nvPr>
        </p:nvSpPr>
        <p:spPr>
          <a:xfrm>
            <a:off x="949325" y="1981200"/>
            <a:ext cx="7280275" cy="4114800"/>
          </a:xfrm>
        </p:spPr>
        <p:txBody>
          <a:bodyPr/>
          <a:lstStyle/>
          <a:p>
            <a:pPr marL="457200" indent="-457200" eaLnBrk="1" hangingPunct="1">
              <a:buFont typeface="Courier New" pitchFamily="49" charset="0"/>
              <a:buChar char="o"/>
              <a:defRPr/>
            </a:pPr>
            <a:r>
              <a:rPr lang="en-US" sz="2400" dirty="0"/>
              <a:t>Explain the process of freeze-fracture microscopy.</a:t>
            </a:r>
          </a:p>
          <a:p>
            <a:pPr eaLnBrk="1" hangingPunct="1">
              <a:buFont typeface="Wingdings" panose="05000000000000000000" pitchFamily="2" charset="2"/>
              <a:buNone/>
              <a:defRPr/>
            </a:pP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8CF240C5-D9E1-4BA9-871B-DEE8DB273C0B}"/>
              </a:ext>
            </a:extLst>
          </p:cNvPr>
          <p:cNvSpPr>
            <a:spLocks noGrp="1" noChangeArrowheads="1"/>
          </p:cNvSpPr>
          <p:nvPr>
            <p:ph type="title"/>
          </p:nvPr>
        </p:nvSpPr>
        <p:spPr/>
        <p:txBody>
          <a:bodyPr/>
          <a:lstStyle/>
          <a:p>
            <a:r>
              <a:rPr lang="en-US" altLang="en-US"/>
              <a:t>Minute Paper Goal</a:t>
            </a:r>
          </a:p>
        </p:txBody>
      </p:sp>
      <p:sp>
        <p:nvSpPr>
          <p:cNvPr id="6147" name="Content Placeholder 2">
            <a:extLst>
              <a:ext uri="{FF2B5EF4-FFF2-40B4-BE49-F238E27FC236}">
                <a16:creationId xmlns:a16="http://schemas.microsoft.com/office/drawing/2014/main" id="{839C2ED2-FF67-44B8-B8C8-61BE89ACABF3}"/>
              </a:ext>
            </a:extLst>
          </p:cNvPr>
          <p:cNvSpPr>
            <a:spLocks noGrp="1" noChangeArrowheads="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26C8A14D-4CD0-4A63-B16A-3140FA399701}"/>
              </a:ext>
            </a:extLst>
          </p:cNvPr>
          <p:cNvSpPr>
            <a:spLocks noGrp="1" noChangeArrowheads="1"/>
          </p:cNvSpPr>
          <p:nvPr>
            <p:ph type="title"/>
          </p:nvPr>
        </p:nvSpPr>
        <p:spPr/>
        <p:txBody>
          <a:bodyPr/>
          <a:lstStyle/>
          <a:p>
            <a:pPr eaLnBrk="1" hangingPunct="1"/>
            <a:r>
              <a:rPr lang="en-US" altLang="en-US"/>
              <a:t>1-minute paper topics</a:t>
            </a:r>
          </a:p>
        </p:txBody>
      </p:sp>
      <p:sp>
        <p:nvSpPr>
          <p:cNvPr id="24579" name="Content Placeholder 2">
            <a:extLst>
              <a:ext uri="{FF2B5EF4-FFF2-40B4-BE49-F238E27FC236}">
                <a16:creationId xmlns:a16="http://schemas.microsoft.com/office/drawing/2014/main" id="{381C2995-6739-42BB-B048-DFDCBAA8AB68}"/>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Explain how a </a:t>
            </a:r>
            <a:r>
              <a:rPr lang="en-US" altLang="en-US" sz="2400" i="1"/>
              <a:t>Paramecium</a:t>
            </a:r>
            <a:r>
              <a:rPr lang="en-US" altLang="en-US" sz="2400"/>
              <a:t> maintains its osmotic balance.</a:t>
            </a:r>
            <a:endParaRPr lang="en-US"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7B764500-6297-4D86-A19B-98F546228501}"/>
              </a:ext>
            </a:extLst>
          </p:cNvPr>
          <p:cNvSpPr>
            <a:spLocks noGrp="1" noChangeArrowheads="1"/>
          </p:cNvSpPr>
          <p:nvPr>
            <p:ph type="title"/>
          </p:nvPr>
        </p:nvSpPr>
        <p:spPr/>
        <p:txBody>
          <a:bodyPr/>
          <a:lstStyle/>
          <a:p>
            <a:r>
              <a:rPr lang="en-US" altLang="en-US"/>
              <a:t>Assessment</a:t>
            </a:r>
          </a:p>
        </p:txBody>
      </p:sp>
      <p:sp>
        <p:nvSpPr>
          <p:cNvPr id="7171" name="Content Placeholder 2">
            <a:extLst>
              <a:ext uri="{FF2B5EF4-FFF2-40B4-BE49-F238E27FC236}">
                <a16:creationId xmlns:a16="http://schemas.microsoft.com/office/drawing/2014/main" id="{357D1BF2-AEF8-4FEB-98B0-41B17B6438B3}"/>
              </a:ext>
            </a:extLst>
          </p:cNvPr>
          <p:cNvSpPr>
            <a:spLocks noGrp="1" noChangeArrowheads="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05B096DF-71C6-4EA2-B612-D532858D63B3}"/>
              </a:ext>
            </a:extLst>
          </p:cNvPr>
          <p:cNvSpPr>
            <a:spLocks noGrp="1" noChangeArrowheads="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F1A20EAE-CDAD-4A28-A305-D241BB65635E}"/>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You have constipation, and decided to swallow some magnesium salts to draw water from your blood into your intestines, to help loosen your stools. How would you describe the solute concentration of the fluid in your intestines relative to that of the fluid in your blood once you swallow the salts?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DCF1B0FF-39C7-412B-B26F-9E5B1C80A21E}"/>
              </a:ext>
            </a:extLst>
          </p:cNvPr>
          <p:cNvSpPr>
            <a:spLocks noGrp="1" noChangeArrowheads="1"/>
          </p:cNvSpPr>
          <p:nvPr>
            <p:ph type="title"/>
          </p:nvPr>
        </p:nvSpPr>
        <p:spPr/>
        <p:txBody>
          <a:bodyPr/>
          <a:lstStyle/>
          <a:p>
            <a:pPr eaLnBrk="1" hangingPunct="1"/>
            <a:r>
              <a:rPr lang="en-US" altLang="en-US"/>
              <a:t>1-minute paper topics</a:t>
            </a:r>
          </a:p>
        </p:txBody>
      </p:sp>
      <p:sp>
        <p:nvSpPr>
          <p:cNvPr id="3" name="Content Placeholder 2">
            <a:extLst>
              <a:ext uri="{FF2B5EF4-FFF2-40B4-BE49-F238E27FC236}">
                <a16:creationId xmlns:a16="http://schemas.microsoft.com/office/drawing/2014/main" id="{C412FAC4-7FE0-455D-85B4-1AA751A70510}"/>
              </a:ext>
            </a:extLst>
          </p:cNvPr>
          <p:cNvSpPr>
            <a:spLocks noGrp="1"/>
          </p:cNvSpPr>
          <p:nvPr>
            <p:ph sz="half" idx="1"/>
          </p:nvPr>
        </p:nvSpPr>
        <p:spPr>
          <a:xfrm>
            <a:off x="949325" y="1981200"/>
            <a:ext cx="7280275" cy="4114800"/>
          </a:xfrm>
        </p:spPr>
        <p:txBody>
          <a:bodyPr/>
          <a:lstStyle/>
          <a:p>
            <a:pPr marL="457200" indent="-457200" eaLnBrk="1" hangingPunct="1">
              <a:buFont typeface="Courier New" pitchFamily="49" charset="0"/>
              <a:buChar char="o"/>
              <a:defRPr/>
            </a:pPr>
            <a:r>
              <a:rPr lang="en-US" sz="2400" dirty="0"/>
              <a:t>Describe the factors that affect the fluidity of membranes.</a:t>
            </a:r>
            <a:endParaRPr lang="en-US" sz="2000" dirty="0"/>
          </a:p>
          <a:p>
            <a:pPr eaLnBrk="1" hangingPunct="1">
              <a:buFont typeface="Wingdings" panose="05000000000000000000" pitchFamily="2" charset="2"/>
              <a:buNone/>
              <a:defRPr/>
            </a:pP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0DBB833-AECD-4E07-AA95-103EDBA4DA81}"/>
              </a:ext>
            </a:extLst>
          </p:cNvPr>
          <p:cNvSpPr>
            <a:spLocks noGrp="1" noChangeArrowheads="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9A2C0B5C-FE21-4BD5-9A7C-604B6B9869F4}"/>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What is the difference between N-linked and O-linked glycosylation?</a:t>
            </a:r>
            <a:endParaRPr lang="en-US"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30DD1E56-294A-44B8-B915-135804A5938F}"/>
              </a:ext>
            </a:extLst>
          </p:cNvPr>
          <p:cNvSpPr>
            <a:spLocks noGrp="1" noChangeArrowheads="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095A51B2-CF84-457A-9B7F-A83C8190FCB5}"/>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A migrating fish would be rapidly transferring substances across cell membranes. These substances would include sodium, water, carbon dioxide, oxygen, and steroids. Which of those would be most likely to be moved via active transport? Why?</a:t>
            </a:r>
          </a:p>
          <a:p>
            <a:pPr marL="457200" indent="-457200" eaLnBrk="1" hangingPunct="1">
              <a:buFont typeface="Courier New" panose="02070309020205020404" pitchFamily="49" charset="0"/>
              <a:buChar char="o"/>
            </a:pPr>
            <a:endParaRPr lang="en-US" altLang="en-US" sz="24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737F6020-1B62-42D9-B945-C9AA4DBE5279}"/>
              </a:ext>
            </a:extLst>
          </p:cNvPr>
          <p:cNvSpPr>
            <a:spLocks noGrp="1" noChangeArrowheads="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238201F8-6842-4911-B5FF-46CD9B8A212C}"/>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With the discovery of CHIP28 (aquaporins), do you think water can move across a membrane even if the cell is dead? Explain?</a:t>
            </a:r>
            <a:endParaRPr lang="en-US"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E26673E6-D9EF-42BD-9C65-46FF25286F25}"/>
              </a:ext>
            </a:extLst>
          </p:cNvPr>
          <p:cNvSpPr>
            <a:spLocks noGrp="1" noChangeArrowheads="1"/>
          </p:cNvSpPr>
          <p:nvPr>
            <p:ph type="title"/>
          </p:nvPr>
        </p:nvSpPr>
        <p:spPr/>
        <p:txBody>
          <a:bodyPr/>
          <a:lstStyle/>
          <a:p>
            <a:pPr eaLnBrk="1" hangingPunct="1"/>
            <a:r>
              <a:rPr lang="en-US" altLang="en-US"/>
              <a:t>1-minute paper topics</a:t>
            </a:r>
          </a:p>
        </p:txBody>
      </p:sp>
      <p:sp>
        <p:nvSpPr>
          <p:cNvPr id="3" name="Content Placeholder 2">
            <a:extLst>
              <a:ext uri="{FF2B5EF4-FFF2-40B4-BE49-F238E27FC236}">
                <a16:creationId xmlns:a16="http://schemas.microsoft.com/office/drawing/2014/main" id="{16ED4FB0-5FA1-4EAD-B732-1FA3027CE13F}"/>
              </a:ext>
            </a:extLst>
          </p:cNvPr>
          <p:cNvSpPr>
            <a:spLocks noGrp="1"/>
          </p:cNvSpPr>
          <p:nvPr>
            <p:ph sz="half" idx="1"/>
          </p:nvPr>
        </p:nvSpPr>
        <p:spPr>
          <a:xfrm>
            <a:off x="949325" y="1981200"/>
            <a:ext cx="7280275" cy="4114800"/>
          </a:xfrm>
        </p:spPr>
        <p:txBody>
          <a:bodyPr/>
          <a:lstStyle/>
          <a:p>
            <a:pPr marL="457200" indent="-457200" eaLnBrk="1" hangingPunct="1">
              <a:buFont typeface="Courier New" pitchFamily="49" charset="0"/>
              <a:buChar char="o"/>
              <a:defRPr/>
            </a:pPr>
            <a:r>
              <a:rPr lang="en-US" sz="2400" dirty="0"/>
              <a:t>What is a transmembrane gradient? What is an electrochemical gradient?</a:t>
            </a:r>
          </a:p>
          <a:p>
            <a:pPr eaLnBrk="1" hangingPunct="1">
              <a:buFont typeface="Wingdings" panose="05000000000000000000" pitchFamily="2" charset="2"/>
              <a:buNone/>
              <a:defRPr/>
            </a:pPr>
            <a:endParaRPr lang="en-US"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32"/>
  <p:tag name="MMPROD_UIDATA" val="&lt;database version=&quot;7.0&quot;&gt;&lt;object type=&quot;1&quot; unique_id=&quot;10001&quot;&gt;&lt;object type=&quot;2&quot; unique_id=&quot;10622&quot;&gt;&lt;object type=&quot;3&quot; unique_id=&quot;10623&quot;&gt;&lt;property id=&quot;20148&quot; value=&quot;5&quot;/&gt;&lt;property id=&quot;20300&quot; value=&quot;Slide 1&quot;/&gt;&lt;property id=&quot;20307&quot; value=&quot;317&quot;/&gt;&lt;/object&gt;&lt;object type=&quot;3&quot; unique_id=&quot;10624&quot;&gt;&lt;property id=&quot;20148&quot; value=&quot;5&quot;/&gt;&lt;property id=&quot;20300&quot; value=&quot;Slide 2 - &amp;quot;Minute Paper Goal&amp;quot;&quot;/&gt;&lt;property id=&quot;20307&quot; value=&quot;341&quot;/&gt;&lt;/object&gt;&lt;object type=&quot;3&quot; unique_id=&quot;10625&quot;&gt;&lt;property id=&quot;20148&quot; value=&quot;5&quot;/&gt;&lt;property id=&quot;20300&quot; value=&quot;Slide 3 - &amp;quot;Assessment&amp;quot;&quot;/&gt;&lt;property id=&quot;20307&quot; value=&quot;334&quot;/&gt;&lt;/object&gt;&lt;object type=&quot;3&quot; unique_id=&quot;10626&quot;&gt;&lt;property id=&quot;20148&quot; value=&quot;5&quot;/&gt;&lt;property id=&quot;20300&quot; value=&quot;Slide 4 - &amp;quot;1-minute paper topics&amp;quot;&quot;/&gt;&lt;property id=&quot;20307&quot; value=&quot;318&quot;/&gt;&lt;/object&gt;&lt;object type=&quot;3&quot; unique_id=&quot;10627&quot;&gt;&lt;property id=&quot;20148&quot; value=&quot;5&quot;/&gt;&lt;property id=&quot;20300&quot; value=&quot;Slide 5 - &amp;quot;1-minute paper topics&amp;quot;&quot;/&gt;&lt;property id=&quot;20307&quot; value=&quot;322&quot;/&gt;&lt;/object&gt;&lt;object type=&quot;3&quot; unique_id=&quot;10628&quot;&gt;&lt;property id=&quot;20148&quot; value=&quot;5&quot;/&gt;&lt;property id=&quot;20300&quot; value=&quot;Slide 6 - &amp;quot;1-minute paper topics&amp;quot;&quot;/&gt;&lt;property id=&quot;20307&quot; value=&quot;338&quot;/&gt;&lt;/object&gt;&lt;object type=&quot;3&quot; unique_id=&quot;10629&quot;&gt;&lt;property id=&quot;20148&quot; value=&quot;5&quot;/&gt;&lt;property id=&quot;20300&quot; value=&quot;Slide 7 - &amp;quot;1-minute paper topics&amp;quot;&quot;/&gt;&lt;property id=&quot;20307&quot; value=&quot;339&quot;/&gt;&lt;/object&gt;&lt;object type=&quot;3&quot; unique_id=&quot;10630&quot;&gt;&lt;property id=&quot;20148&quot; value=&quot;5&quot;/&gt;&lt;property id=&quot;20300&quot; value=&quot;Slide 8 - &amp;quot;1-minute paper topics&amp;quot;&quot;/&gt;&lt;property id=&quot;20307&quot; value=&quot;340&quot;/&gt;&lt;/object&gt;&lt;object type=&quot;3&quot; unique_id=&quot;10631&quot;&gt;&lt;property id=&quot;20148&quot; value=&quot;5&quot;/&gt;&lt;property id=&quot;20300&quot; value=&quot;Slide 9 - &amp;quot;1-minute paper topics&amp;quot;&quot;/&gt;&lt;property id=&quot;20307&quot; value=&quot;321&quot;/&gt;&lt;/object&gt;&lt;object type=&quot;3&quot; unique_id=&quot;10632&quot;&gt;&lt;property id=&quot;20148&quot; value=&quot;5&quot;/&gt;&lt;property id=&quot;20300&quot; value=&quot;Slide 10 - &amp;quot;1-minute paper topics&amp;quot;&quot;/&gt;&lt;property id=&quot;20307&quot; value=&quot;336&quot;/&gt;&lt;/object&gt;&lt;object type=&quot;3&quot; unique_id=&quot;10633&quot;&gt;&lt;property id=&quot;20148&quot; value=&quot;5&quot;/&gt;&lt;property id=&quot;20300&quot; value=&quot;Slide 11 - &amp;quot;1-minute paper topics&amp;quot;&quot;/&gt;&lt;property id=&quot;20307&quot; value=&quot;328&quot;/&gt;&lt;/object&gt;&lt;object type=&quot;3&quot; unique_id=&quot;10634&quot;&gt;&lt;property id=&quot;20148&quot; value=&quot;5&quot;/&gt;&lt;property id=&quot;20300&quot; value=&quot;Slide 12 - &amp;quot;1-minute paper topics&amp;quot;&quot;/&gt;&lt;property id=&quot;20307&quot; value=&quot;320&quot;/&gt;&lt;/object&gt;&lt;object type=&quot;3&quot; unique_id=&quot;10635&quot;&gt;&lt;property id=&quot;20148&quot; value=&quot;5&quot;/&gt;&lt;property id=&quot;20300&quot; value=&quot;Slide 13 - &amp;quot;1-minute paper topics&amp;quot;&quot;/&gt;&lt;property id=&quot;20307&quot; value=&quot;329&quot;/&gt;&lt;/object&gt;&lt;object type=&quot;3&quot; unique_id=&quot;10636&quot;&gt;&lt;property id=&quot;20148&quot; value=&quot;5&quot;/&gt;&lt;property id=&quot;20300&quot; value=&quot;Slide 14 - &amp;quot;1-minute paper topics&amp;quot;&quot;/&gt;&lt;property id=&quot;20307&quot; value=&quot;335&quot;/&gt;&lt;/object&gt;&lt;object type=&quot;3&quot; unique_id=&quot;10637&quot;&gt;&lt;property id=&quot;20148&quot; value=&quot;5&quot;/&gt;&lt;property id=&quot;20300&quot; value=&quot;Slide 15 - &amp;quot;1-minute paper topics&amp;quot;&quot;/&gt;&lt;property id=&quot;20307&quot; value=&quot;337&quot;/&gt;&lt;/object&gt;&lt;/object&gt;&lt;object type=&quot;8&quot; unique_id=&quot;10654&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886</TotalTime>
  <Words>433</Words>
  <Application>Microsoft Office PowerPoint</Application>
  <PresentationFormat>On-screen Show (4:3)</PresentationFormat>
  <Paragraphs>46</Paragraphs>
  <Slides>20</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20</vt:i4>
      </vt:variant>
    </vt:vector>
  </HeadingPairs>
  <TitlesOfParts>
    <vt:vector size="29"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157</cp:revision>
  <dcterms:created xsi:type="dcterms:W3CDTF">2005-04-19T02:46:41Z</dcterms:created>
  <dcterms:modified xsi:type="dcterms:W3CDTF">2019-04-23T20:19:13Z</dcterms:modified>
</cp:coreProperties>
</file>