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854" r:id="rId2"/>
  </p:sldMasterIdLst>
  <p:notesMasterIdLst>
    <p:notesMasterId r:id="rId17"/>
  </p:notesMasterIdLst>
  <p:sldIdLst>
    <p:sldId id="337" r:id="rId3"/>
    <p:sldId id="335" r:id="rId4"/>
    <p:sldId id="334" r:id="rId5"/>
    <p:sldId id="318" r:id="rId6"/>
    <p:sldId id="322" r:id="rId7"/>
    <p:sldId id="321" r:id="rId8"/>
    <p:sldId id="320" r:id="rId9"/>
    <p:sldId id="328" r:id="rId10"/>
    <p:sldId id="329" r:id="rId11"/>
    <p:sldId id="338" r:id="rId12"/>
    <p:sldId id="339" r:id="rId13"/>
    <p:sldId id="340" r:id="rId14"/>
    <p:sldId id="341" r:id="rId15"/>
    <p:sldId id="342" r:id="rId16"/>
  </p:sldIdLst>
  <p:sldSz cx="9144000" cy="6858000" type="screen4x3"/>
  <p:notesSz cx="7023100" cy="9309100"/>
  <p:custDataLst>
    <p:tags r:id="rId18"/>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6234" autoAdjust="0"/>
    <p:restoredTop sz="92230" autoAdjust="0"/>
  </p:normalViewPr>
  <p:slideViewPr>
    <p:cSldViewPr>
      <p:cViewPr varScale="1">
        <p:scale>
          <a:sx n="75" d="100"/>
          <a:sy n="75" d="100"/>
        </p:scale>
        <p:origin x="78" y="46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gs" Target="tags/tag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960CC8E6-3DA3-4AF0-A86C-8E903C08891E}"/>
              </a:ext>
            </a:extLst>
          </p:cNvPr>
          <p:cNvSpPr>
            <a:spLocks noGrp="1" noChangeArrowheads="1"/>
          </p:cNvSpPr>
          <p:nvPr>
            <p:ph type="hdr" sz="quarter"/>
          </p:nvPr>
        </p:nvSpPr>
        <p:spPr bwMode="auto">
          <a:xfrm>
            <a:off x="0" y="0"/>
            <a:ext cx="3043238" cy="465138"/>
          </a:xfrm>
          <a:prstGeom prst="rect">
            <a:avLst/>
          </a:prstGeom>
          <a:noFill/>
          <a:ln w="9525">
            <a:noFill/>
            <a:miter lim="800000"/>
            <a:headEnd/>
            <a:tailEnd/>
          </a:ln>
          <a:effectLst/>
        </p:spPr>
        <p:txBody>
          <a:bodyPr vert="horz" wrap="square" lIns="93324" tIns="46662" rIns="93324" bIns="46662"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E184A2E5-011E-4E0B-9BCC-C7F67D906A30}"/>
              </a:ext>
            </a:extLst>
          </p:cNvPr>
          <p:cNvSpPr>
            <a:spLocks noGrp="1" noChangeArrowheads="1"/>
          </p:cNvSpPr>
          <p:nvPr>
            <p:ph type="dt" idx="1"/>
          </p:nvPr>
        </p:nvSpPr>
        <p:spPr bwMode="auto">
          <a:xfrm>
            <a:off x="3978275" y="0"/>
            <a:ext cx="3043238" cy="465138"/>
          </a:xfrm>
          <a:prstGeom prst="rect">
            <a:avLst/>
          </a:prstGeom>
          <a:noFill/>
          <a:ln w="9525">
            <a:noFill/>
            <a:miter lim="800000"/>
            <a:headEnd/>
            <a:tailEnd/>
          </a:ln>
          <a:effectLst/>
        </p:spPr>
        <p:txBody>
          <a:bodyPr vert="horz" wrap="square" lIns="93324" tIns="46662" rIns="93324" bIns="46662"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5364" name="Rectangle 4">
            <a:extLst>
              <a:ext uri="{FF2B5EF4-FFF2-40B4-BE49-F238E27FC236}">
                <a16:creationId xmlns:a16="http://schemas.microsoft.com/office/drawing/2014/main" id="{42545611-47AE-468D-B11F-95B6C55DB294}"/>
              </a:ext>
            </a:extLst>
          </p:cNvPr>
          <p:cNvSpPr>
            <a:spLocks noGrp="1" noRot="1" noChangeAspect="1" noChangeArrowheads="1" noTextEdit="1"/>
          </p:cNvSpPr>
          <p:nvPr>
            <p:ph type="sldImg" idx="2"/>
          </p:nvPr>
        </p:nvSpPr>
        <p:spPr bwMode="auto">
          <a:xfrm>
            <a:off x="1184275" y="698500"/>
            <a:ext cx="4654550" cy="349091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5686B6EF-639F-4B71-B44F-2EF89F96B41F}"/>
              </a:ext>
            </a:extLst>
          </p:cNvPr>
          <p:cNvSpPr>
            <a:spLocks noGrp="1" noChangeArrowheads="1"/>
          </p:cNvSpPr>
          <p:nvPr>
            <p:ph type="body" sz="quarter" idx="3"/>
          </p:nvPr>
        </p:nvSpPr>
        <p:spPr bwMode="auto">
          <a:xfrm>
            <a:off x="701675" y="4421188"/>
            <a:ext cx="5619750" cy="4189412"/>
          </a:xfrm>
          <a:prstGeom prst="rect">
            <a:avLst/>
          </a:prstGeom>
          <a:noFill/>
          <a:ln w="9525">
            <a:noFill/>
            <a:miter lim="800000"/>
            <a:headEnd/>
            <a:tailEnd/>
          </a:ln>
          <a:effectLst/>
        </p:spPr>
        <p:txBody>
          <a:bodyPr vert="horz" wrap="square" lIns="93324" tIns="46662" rIns="93324" bIns="46662"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C49CC31E-4E7D-4682-8E82-A55D75662A23}"/>
              </a:ext>
            </a:extLst>
          </p:cNvPr>
          <p:cNvSpPr>
            <a:spLocks noGrp="1" noChangeArrowheads="1"/>
          </p:cNvSpPr>
          <p:nvPr>
            <p:ph type="ftr" sz="quarter" idx="4"/>
          </p:nvPr>
        </p:nvSpPr>
        <p:spPr bwMode="auto">
          <a:xfrm>
            <a:off x="0" y="8842375"/>
            <a:ext cx="3043238" cy="465138"/>
          </a:xfrm>
          <a:prstGeom prst="rect">
            <a:avLst/>
          </a:prstGeom>
          <a:noFill/>
          <a:ln w="9525">
            <a:noFill/>
            <a:miter lim="800000"/>
            <a:headEnd/>
            <a:tailEnd/>
          </a:ln>
          <a:effectLst/>
        </p:spPr>
        <p:txBody>
          <a:bodyPr vert="horz" wrap="square" lIns="93324" tIns="46662" rIns="93324" bIns="46662"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5E7A41AB-ACF4-43FB-8A9C-4AC16811F10E}"/>
              </a:ext>
            </a:extLst>
          </p:cNvPr>
          <p:cNvSpPr>
            <a:spLocks noGrp="1" noChangeArrowheads="1"/>
          </p:cNvSpPr>
          <p:nvPr>
            <p:ph type="sldNum" sz="quarter" idx="5"/>
          </p:nvPr>
        </p:nvSpPr>
        <p:spPr bwMode="auto">
          <a:xfrm>
            <a:off x="3978275" y="8842375"/>
            <a:ext cx="3043238" cy="465138"/>
          </a:xfrm>
          <a:prstGeom prst="rect">
            <a:avLst/>
          </a:prstGeom>
          <a:noFill/>
          <a:ln w="9525">
            <a:noFill/>
            <a:miter lim="800000"/>
            <a:headEnd/>
            <a:tailEnd/>
          </a:ln>
          <a:effectLst/>
        </p:spPr>
        <p:txBody>
          <a:bodyPr vert="horz" wrap="square" lIns="93324" tIns="46662" rIns="93324" bIns="46662" numCol="1" anchor="b" anchorCtr="0" compatLnSpc="1">
            <a:prstTxWarp prst="textNoShape">
              <a:avLst/>
            </a:prstTxWarp>
          </a:bodyPr>
          <a:lstStyle>
            <a:lvl1pPr algn="r" eaLnBrk="1" hangingPunct="1">
              <a:defRPr sz="1200"/>
            </a:lvl1pPr>
          </a:lstStyle>
          <a:p>
            <a:fld id="{F9EFD77F-D733-4844-9F52-EB4150A6C00A}"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6">
            <a:extLst>
              <a:ext uri="{FF2B5EF4-FFF2-40B4-BE49-F238E27FC236}">
                <a16:creationId xmlns:a16="http://schemas.microsoft.com/office/drawing/2014/main" id="{871C5FBB-C1B2-4A11-A83C-2670C3834C89}"/>
              </a:ext>
            </a:extLst>
          </p:cNvPr>
          <p:cNvGrpSpPr>
            <a:grpSpLocks/>
          </p:cNvGrpSpPr>
          <p:nvPr/>
        </p:nvGrpSpPr>
        <p:grpSpPr bwMode="auto">
          <a:xfrm>
            <a:off x="0" y="914400"/>
            <a:ext cx="8686800" cy="2514600"/>
            <a:chOff x="0" y="576"/>
            <a:chExt cx="5472" cy="1584"/>
          </a:xfrm>
        </p:grpSpPr>
        <p:sp>
          <p:nvSpPr>
            <p:cNvPr id="5" name="Oval 7">
              <a:extLst>
                <a:ext uri="{FF2B5EF4-FFF2-40B4-BE49-F238E27FC236}">
                  <a16:creationId xmlns:a16="http://schemas.microsoft.com/office/drawing/2014/main" id="{6DE18079-E6CF-48D8-9166-9D245707E097}"/>
                </a:ext>
              </a:extLst>
            </p:cNvPr>
            <p:cNvSpPr>
              <a:spLocks noChangeArrowheads="1"/>
            </p:cNvSpPr>
            <p:nvPr/>
          </p:nvSpPr>
          <p:spPr bwMode="auto">
            <a:xfrm>
              <a:off x="144" y="576"/>
              <a:ext cx="1584" cy="1584"/>
            </a:xfrm>
            <a:prstGeom prst="ellipse">
              <a:avLst/>
            </a:prstGeom>
            <a:noFill/>
            <a:ln w="127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endParaRPr lang="en-US" altLang="en-US" sz="1800"/>
            </a:p>
          </p:txBody>
        </p:sp>
        <p:sp>
          <p:nvSpPr>
            <p:cNvPr id="6" name="Rectangle 8">
              <a:extLst>
                <a:ext uri="{FF2B5EF4-FFF2-40B4-BE49-F238E27FC236}">
                  <a16:creationId xmlns:a16="http://schemas.microsoft.com/office/drawing/2014/main" id="{64C27CC4-7957-48E4-A943-965048952B6B}"/>
                </a:ext>
              </a:extLst>
            </p:cNvPr>
            <p:cNvSpPr>
              <a:spLocks noChangeArrowheads="1"/>
            </p:cNvSpPr>
            <p:nvPr/>
          </p:nvSpPr>
          <p:spPr bwMode="hidden">
            <a:xfrm>
              <a:off x="0" y="1056"/>
              <a:ext cx="2976" cy="72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endParaRPr lang="en-US" altLang="en-US">
                <a:latin typeface="Times New Roman" panose="02020603050405020304" pitchFamily="18" charset="0"/>
              </a:endParaRPr>
            </a:p>
          </p:txBody>
        </p:sp>
        <p:sp>
          <p:nvSpPr>
            <p:cNvPr id="7" name="Rectangle 9">
              <a:extLst>
                <a:ext uri="{FF2B5EF4-FFF2-40B4-BE49-F238E27FC236}">
                  <a16:creationId xmlns:a16="http://schemas.microsoft.com/office/drawing/2014/main" id="{D41E62B4-9B3A-4C6B-9813-EFE485C1CEDB}"/>
                </a:ext>
              </a:extLst>
            </p:cNvPr>
            <p:cNvSpPr>
              <a:spLocks noChangeArrowheads="1"/>
            </p:cNvSpPr>
            <p:nvPr/>
          </p:nvSpPr>
          <p:spPr bwMode="hidden">
            <a:xfrm>
              <a:off x="2496" y="1056"/>
              <a:ext cx="2976" cy="720"/>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endParaRPr lang="en-US" altLang="en-US">
                <a:latin typeface="Times New Roman" panose="02020603050405020304" pitchFamily="18" charset="0"/>
              </a:endParaRPr>
            </a:p>
          </p:txBody>
        </p:sp>
        <p:sp>
          <p:nvSpPr>
            <p:cNvPr id="8" name="Freeform 10">
              <a:extLst>
                <a:ext uri="{FF2B5EF4-FFF2-40B4-BE49-F238E27FC236}">
                  <a16:creationId xmlns:a16="http://schemas.microsoft.com/office/drawing/2014/main" id="{7AB11A07-491F-45BF-BFBA-116D79A5F807}"/>
                </a:ext>
              </a:extLst>
            </p:cNvPr>
            <p:cNvSpPr>
              <a:spLocks noChangeArrowheads="1"/>
            </p:cNvSpPr>
            <p:nvPr/>
          </p:nvSpPr>
          <p:spPr bwMode="auto">
            <a:xfrm>
              <a:off x="384" y="960"/>
              <a:ext cx="144" cy="913"/>
            </a:xfrm>
            <a:custGeom>
              <a:avLst/>
              <a:gdLst>
                <a:gd name="T0" fmla="*/ 21 w 1000"/>
                <a:gd name="T1" fmla="*/ 834 h 1000"/>
                <a:gd name="T2" fmla="*/ 0 w 1000"/>
                <a:gd name="T3" fmla="*/ 834 h 1000"/>
                <a:gd name="T4" fmla="*/ 0 w 1000"/>
                <a:gd name="T5" fmla="*/ 0 h 1000"/>
                <a:gd name="T6" fmla="*/ 21 w 1000"/>
                <a:gd name="T7" fmla="*/ 0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 name="Freeform 11">
              <a:extLst>
                <a:ext uri="{FF2B5EF4-FFF2-40B4-BE49-F238E27FC236}">
                  <a16:creationId xmlns:a16="http://schemas.microsoft.com/office/drawing/2014/main" id="{40E76E40-5594-4918-8801-45BBAD1DF4BB}"/>
                </a:ext>
              </a:extLst>
            </p:cNvPr>
            <p:cNvSpPr>
              <a:spLocks noChangeArrowheads="1"/>
            </p:cNvSpPr>
            <p:nvPr/>
          </p:nvSpPr>
          <p:spPr bwMode="auto">
            <a:xfrm>
              <a:off x="4944" y="762"/>
              <a:ext cx="165" cy="864"/>
            </a:xfrm>
            <a:custGeom>
              <a:avLst/>
              <a:gdLst>
                <a:gd name="T0" fmla="*/ 0 w 1000"/>
                <a:gd name="T1" fmla="*/ 0 h 1000"/>
                <a:gd name="T2" fmla="*/ 27 w 1000"/>
                <a:gd name="T3" fmla="*/ 0 h 1000"/>
                <a:gd name="T4" fmla="*/ 27 w 1000"/>
                <a:gd name="T5" fmla="*/ 746 h 1000"/>
                <a:gd name="T6" fmla="*/ 0 w 1000"/>
                <a:gd name="T7" fmla="*/ 746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21506" name="Rectangle 2"/>
          <p:cNvSpPr>
            <a:spLocks noGrp="1" noChangeArrowheads="1"/>
          </p:cNvSpPr>
          <p:nvPr>
            <p:ph type="subTitle" idx="1"/>
          </p:nvPr>
        </p:nvSpPr>
        <p:spPr>
          <a:xfrm>
            <a:off x="2286000" y="3581400"/>
            <a:ext cx="5638800" cy="1905000"/>
          </a:xfrm>
        </p:spPr>
        <p:txBody>
          <a:bodyPr/>
          <a:lstStyle>
            <a:lvl1pPr marL="0" indent="0">
              <a:defRPr/>
            </a:lvl1pPr>
          </a:lstStyle>
          <a:p>
            <a:r>
              <a:rPr lang="en-US"/>
              <a:t>Click to edit Master subtitle style</a:t>
            </a:r>
          </a:p>
        </p:txBody>
      </p:sp>
      <p:sp>
        <p:nvSpPr>
          <p:cNvPr id="21516" name="Rectangle 12"/>
          <p:cNvSpPr>
            <a:spLocks noGrp="1" noChangeArrowheads="1"/>
          </p:cNvSpPr>
          <p:nvPr>
            <p:ph type="ctrTitle"/>
          </p:nvPr>
        </p:nvSpPr>
        <p:spPr>
          <a:xfrm>
            <a:off x="838200" y="1443038"/>
            <a:ext cx="7086600" cy="1600200"/>
          </a:xfrm>
        </p:spPr>
        <p:txBody>
          <a:bodyPr anchor="ctr"/>
          <a:lstStyle>
            <a:lvl1pPr>
              <a:defRPr/>
            </a:lvl1pPr>
          </a:lstStyle>
          <a:p>
            <a:r>
              <a:rPr lang="en-US"/>
              <a:t>Click to edit Master title style</a:t>
            </a:r>
          </a:p>
        </p:txBody>
      </p:sp>
      <p:sp>
        <p:nvSpPr>
          <p:cNvPr id="10" name="Rectangle 3">
            <a:extLst>
              <a:ext uri="{FF2B5EF4-FFF2-40B4-BE49-F238E27FC236}">
                <a16:creationId xmlns:a16="http://schemas.microsoft.com/office/drawing/2014/main" id="{5DD13921-9C13-418A-BE7E-65451F73E6E6}"/>
              </a:ext>
            </a:extLst>
          </p:cNvPr>
          <p:cNvSpPr>
            <a:spLocks noGrp="1" noChangeArrowheads="1"/>
          </p:cNvSpPr>
          <p:nvPr>
            <p:ph type="dt" sz="half" idx="10"/>
          </p:nvPr>
        </p:nvSpPr>
        <p:spPr>
          <a:xfrm>
            <a:off x="685800" y="6248400"/>
            <a:ext cx="1905000" cy="457200"/>
          </a:xfrm>
        </p:spPr>
        <p:txBody>
          <a:bodyPr/>
          <a:lstStyle>
            <a:lvl1pPr>
              <a:defRPr/>
            </a:lvl1pPr>
          </a:lstStyle>
          <a:p>
            <a:pPr>
              <a:defRPr/>
            </a:pPr>
            <a:endParaRPr lang="en-US"/>
          </a:p>
        </p:txBody>
      </p:sp>
      <p:sp>
        <p:nvSpPr>
          <p:cNvPr id="11" name="Rectangle 4">
            <a:extLst>
              <a:ext uri="{FF2B5EF4-FFF2-40B4-BE49-F238E27FC236}">
                <a16:creationId xmlns:a16="http://schemas.microsoft.com/office/drawing/2014/main" id="{D11BA3BD-87B5-4606-AB59-E9DAB3FD431E}"/>
              </a:ext>
            </a:extLst>
          </p:cNvPr>
          <p:cNvSpPr>
            <a:spLocks noGrp="1" noChangeArrowheads="1"/>
          </p:cNvSpPr>
          <p:nvPr>
            <p:ph type="ftr" sz="quarter" idx="11"/>
          </p:nvPr>
        </p:nvSpPr>
        <p:spPr>
          <a:xfrm>
            <a:off x="3124200" y="6248400"/>
            <a:ext cx="2895600" cy="457200"/>
          </a:xfrm>
        </p:spPr>
        <p:txBody>
          <a:bodyPr/>
          <a:lstStyle>
            <a:lvl1pPr>
              <a:defRPr/>
            </a:lvl1pPr>
          </a:lstStyle>
          <a:p>
            <a:pPr>
              <a:defRPr/>
            </a:pPr>
            <a:endParaRPr lang="en-US"/>
          </a:p>
        </p:txBody>
      </p:sp>
      <p:sp>
        <p:nvSpPr>
          <p:cNvPr id="12" name="Rectangle 5">
            <a:extLst>
              <a:ext uri="{FF2B5EF4-FFF2-40B4-BE49-F238E27FC236}">
                <a16:creationId xmlns:a16="http://schemas.microsoft.com/office/drawing/2014/main" id="{FD8E8767-A4FA-4E49-BBC9-65FF93902084}"/>
              </a:ext>
            </a:extLst>
          </p:cNvPr>
          <p:cNvSpPr>
            <a:spLocks noGrp="1" noChangeArrowheads="1"/>
          </p:cNvSpPr>
          <p:nvPr>
            <p:ph type="sldNum" sz="quarter" idx="12"/>
          </p:nvPr>
        </p:nvSpPr>
        <p:spPr>
          <a:xfrm>
            <a:off x="6553200" y="6248400"/>
            <a:ext cx="1905000" cy="457200"/>
          </a:xfrm>
        </p:spPr>
        <p:txBody>
          <a:bodyPr/>
          <a:lstStyle>
            <a:lvl1pPr>
              <a:defRPr/>
            </a:lvl1pPr>
          </a:lstStyle>
          <a:p>
            <a:fld id="{1A157EA8-051B-4D59-961F-302715106147}" type="slidenum">
              <a:rPr lang="en-US" altLang="en-US"/>
              <a:pPr/>
              <a:t>‹#›</a:t>
            </a:fld>
            <a:endParaRPr lang="en-US" altLang="en-US"/>
          </a:p>
        </p:txBody>
      </p:sp>
    </p:spTree>
    <p:extLst>
      <p:ext uri="{BB962C8B-B14F-4D97-AF65-F5344CB8AC3E}">
        <p14:creationId xmlns:p14="http://schemas.microsoft.com/office/powerpoint/2010/main" val="38375833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0E169859-BDB7-4046-BE42-5E8C555B99A0}"/>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37BE6B19-6426-471E-A3C5-A34E8344CFF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B7E34EFC-BA9C-4D29-B6AE-34FE3120CD3A}"/>
              </a:ext>
            </a:extLst>
          </p:cNvPr>
          <p:cNvSpPr>
            <a:spLocks noGrp="1" noChangeArrowheads="1"/>
          </p:cNvSpPr>
          <p:nvPr>
            <p:ph type="sldNum" sz="quarter" idx="12"/>
          </p:nvPr>
        </p:nvSpPr>
        <p:spPr>
          <a:ln/>
        </p:spPr>
        <p:txBody>
          <a:bodyPr/>
          <a:lstStyle>
            <a:lvl1pPr>
              <a:defRPr/>
            </a:lvl1pPr>
          </a:lstStyle>
          <a:p>
            <a:fld id="{032C44F5-44C8-4328-81EA-757060A88FC7}" type="slidenum">
              <a:rPr lang="en-US" altLang="en-US"/>
              <a:pPr/>
              <a:t>‹#›</a:t>
            </a:fld>
            <a:endParaRPr lang="en-US" altLang="en-US"/>
          </a:p>
        </p:txBody>
      </p:sp>
    </p:spTree>
    <p:extLst>
      <p:ext uri="{BB962C8B-B14F-4D97-AF65-F5344CB8AC3E}">
        <p14:creationId xmlns:p14="http://schemas.microsoft.com/office/powerpoint/2010/main" val="20986747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A46F6CE1-9723-47FB-99C8-F005FA83CF87}"/>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C31BE60D-552C-4624-A3AE-CF1CEFA5F74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9E91D1D8-C848-4D78-B5D6-98C92D928BD4}"/>
              </a:ext>
            </a:extLst>
          </p:cNvPr>
          <p:cNvSpPr>
            <a:spLocks noGrp="1" noChangeArrowheads="1"/>
          </p:cNvSpPr>
          <p:nvPr>
            <p:ph type="sldNum" sz="quarter" idx="12"/>
          </p:nvPr>
        </p:nvSpPr>
        <p:spPr>
          <a:ln/>
        </p:spPr>
        <p:txBody>
          <a:bodyPr/>
          <a:lstStyle>
            <a:lvl1pPr>
              <a:defRPr/>
            </a:lvl1pPr>
          </a:lstStyle>
          <a:p>
            <a:fld id="{776E2EC2-B7D4-4D0E-BE2C-B3C7FC5036A4}" type="slidenum">
              <a:rPr lang="en-US" altLang="en-US"/>
              <a:pPr/>
              <a:t>‹#›</a:t>
            </a:fld>
            <a:endParaRPr lang="en-US" altLang="en-US"/>
          </a:p>
        </p:txBody>
      </p:sp>
    </p:spTree>
    <p:extLst>
      <p:ext uri="{BB962C8B-B14F-4D97-AF65-F5344CB8AC3E}">
        <p14:creationId xmlns:p14="http://schemas.microsoft.com/office/powerpoint/2010/main" val="36434882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6">
            <a:extLst>
              <a:ext uri="{FF2B5EF4-FFF2-40B4-BE49-F238E27FC236}">
                <a16:creationId xmlns:a16="http://schemas.microsoft.com/office/drawing/2014/main" id="{213083E4-7EA0-4C34-A2AD-37D81BA7647A}"/>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5" name="Rectangle 4">
            <a:extLst>
              <a:ext uri="{FF2B5EF4-FFF2-40B4-BE49-F238E27FC236}">
                <a16:creationId xmlns:a16="http://schemas.microsoft.com/office/drawing/2014/main" id="{2BF968C7-18D0-4D82-929E-41CE85372CE3}"/>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6" name="Rectangle 5">
            <a:extLst>
              <a:ext uri="{FF2B5EF4-FFF2-40B4-BE49-F238E27FC236}">
                <a16:creationId xmlns:a16="http://schemas.microsoft.com/office/drawing/2014/main" id="{22FAB10F-622C-4BAA-ABA4-FA9C1031EEE0}"/>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7" name="Picture 3" descr="MHE-red-RGB-email-logo.png">
            <a:extLst>
              <a:ext uri="{FF2B5EF4-FFF2-40B4-BE49-F238E27FC236}">
                <a16:creationId xmlns:a16="http://schemas.microsoft.com/office/drawing/2014/main" id="{B566BC07-0785-41CB-A28B-D823E11B451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35">
            <a:extLst>
              <a:ext uri="{FF2B5EF4-FFF2-40B4-BE49-F238E27FC236}">
                <a16:creationId xmlns:a16="http://schemas.microsoft.com/office/drawing/2014/main" id="{06B14039-53C2-42CC-8393-8DE9B86E061E}"/>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757CE3C6-482F-4FA3-94B9-B39612151884}"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
        <p:nvSpPr>
          <p:cNvPr id="2223106" name="Rectangle 2"/>
          <p:cNvSpPr>
            <a:spLocks noGrp="1" noChangeArrowheads="1"/>
          </p:cNvSpPr>
          <p:nvPr>
            <p:ph type="subTitle" idx="1"/>
          </p:nvPr>
        </p:nvSpPr>
        <p:spPr>
          <a:xfrm>
            <a:off x="1371600" y="3886200"/>
            <a:ext cx="6400800" cy="1752600"/>
          </a:xfrm>
        </p:spPr>
        <p:txBody>
          <a:bodyPr/>
          <a:lstStyle>
            <a:lvl1pPr marL="0" indent="0" algn="ctr">
              <a:buFont typeface="Symbol" pitchFamily="18" charset="2"/>
              <a:buNone/>
              <a:defRPr sz="2000"/>
            </a:lvl1pPr>
          </a:lstStyle>
          <a:p>
            <a:pPr lvl="0"/>
            <a:r>
              <a:rPr lang="en-US" noProof="0" dirty="0"/>
              <a:t>Click to edit Master subtitle style</a:t>
            </a:r>
          </a:p>
        </p:txBody>
      </p:sp>
      <p:sp>
        <p:nvSpPr>
          <p:cNvPr id="2223108" name="Rectangle 4"/>
          <p:cNvSpPr>
            <a:spLocks noGrp="1" noChangeArrowheads="1"/>
          </p:cNvSpPr>
          <p:nvPr>
            <p:ph type="ctrTitle"/>
          </p:nvPr>
        </p:nvSpPr>
        <p:spPr>
          <a:xfrm>
            <a:off x="685800" y="2130425"/>
            <a:ext cx="7772400" cy="1470025"/>
          </a:xfrm>
        </p:spPr>
        <p:txBody>
          <a:bodyPr/>
          <a:lstStyle>
            <a:lvl1pPr algn="ctr">
              <a:defRPr sz="3600" b="1">
                <a:solidFill>
                  <a:srgbClr val="FF0000"/>
                </a:solidFill>
              </a:defRPr>
            </a:lvl1pPr>
          </a:lstStyle>
          <a:p>
            <a:pPr lvl="0"/>
            <a:r>
              <a:rPr lang="en-US" noProof="0" dirty="0"/>
              <a:t>Click to edit Master title style</a:t>
            </a:r>
          </a:p>
        </p:txBody>
      </p:sp>
    </p:spTree>
    <p:extLst>
      <p:ext uri="{BB962C8B-B14F-4D97-AF65-F5344CB8AC3E}">
        <p14:creationId xmlns:p14="http://schemas.microsoft.com/office/powerpoint/2010/main" val="275523904"/>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b="1"/>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16715306"/>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158264" y="481352"/>
            <a:ext cx="6865850" cy="941047"/>
          </a:xfrm>
        </p:spPr>
        <p:txBody>
          <a:bodyPr/>
          <a:lstStyle>
            <a:lvl1pPr algn="ctr">
              <a:defRPr/>
            </a:lvl1pPr>
          </a:lstStyle>
          <a:p>
            <a:r>
              <a:rPr lang="en-US" dirty="0"/>
              <a:t>Click to edit Master title style</a:t>
            </a:r>
          </a:p>
        </p:txBody>
      </p:sp>
      <p:sp>
        <p:nvSpPr>
          <p:cNvPr id="3" name="Content Placeholder 2"/>
          <p:cNvSpPr>
            <a:spLocks noGrp="1"/>
          </p:cNvSpPr>
          <p:nvPr>
            <p:ph sz="half" idx="1"/>
          </p:nvPr>
        </p:nvSpPr>
        <p:spPr>
          <a:xfrm>
            <a:off x="625475" y="1674813"/>
            <a:ext cx="3810000" cy="4349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587875" y="1674813"/>
            <a:ext cx="3810000" cy="4349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22957773"/>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58264" y="274638"/>
            <a:ext cx="6865850" cy="1143000"/>
          </a:xfrm>
        </p:spPr>
        <p:txBody>
          <a:bodyPr/>
          <a:lstStyle>
            <a:lvl1pPr algn="ctr">
              <a:defRPr/>
            </a:lvl1pPr>
          </a:lstStyle>
          <a:p>
            <a:r>
              <a:rPr lang="en-US" dirty="0"/>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05459177"/>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045841"/>
            <a:ext cx="3008313" cy="848147"/>
          </a:xfrm>
        </p:spPr>
        <p:txBody>
          <a:bodyPr anchor="b"/>
          <a:lstStyle>
            <a:lvl1pPr algn="l">
              <a:defRPr sz="2000" b="1"/>
            </a:lvl1pPr>
          </a:lstStyle>
          <a:p>
            <a:r>
              <a:rPr lang="en-US" dirty="0"/>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2006309"/>
            <a:ext cx="3008313" cy="411985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400762195"/>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ctr">
              <a:defRPr sz="2000" b="1"/>
            </a:lvl1pPr>
          </a:lstStyle>
          <a:p>
            <a:r>
              <a:rPr lang="en-US" dirty="0"/>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Tree>
    <p:extLst>
      <p:ext uri="{BB962C8B-B14F-4D97-AF65-F5344CB8AC3E}">
        <p14:creationId xmlns:p14="http://schemas.microsoft.com/office/powerpoint/2010/main" val="3804453939"/>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grpSp>
        <p:nvGrpSpPr>
          <p:cNvPr id="4" name="Group 11">
            <a:extLst>
              <a:ext uri="{FF2B5EF4-FFF2-40B4-BE49-F238E27FC236}">
                <a16:creationId xmlns:a16="http://schemas.microsoft.com/office/drawing/2014/main" id="{5ED1329D-99B4-44B1-935F-1D5685CB703E}"/>
              </a:ext>
            </a:extLst>
          </p:cNvPr>
          <p:cNvGrpSpPr>
            <a:grpSpLocks/>
          </p:cNvGrpSpPr>
          <p:nvPr userDrawn="1"/>
        </p:nvGrpSpPr>
        <p:grpSpPr bwMode="auto">
          <a:xfrm>
            <a:off x="85725" y="95250"/>
            <a:ext cx="8972550" cy="6424613"/>
            <a:chOff x="85724" y="95250"/>
            <a:chExt cx="8972551" cy="6424612"/>
          </a:xfrm>
        </p:grpSpPr>
        <p:sp>
          <p:nvSpPr>
            <p:cNvPr id="5" name="Rectangle 13">
              <a:extLst>
                <a:ext uri="{FF2B5EF4-FFF2-40B4-BE49-F238E27FC236}">
                  <a16:creationId xmlns:a16="http://schemas.microsoft.com/office/drawing/2014/main" id="{7CF7BEB6-EE38-4102-B6BE-8480A9A95FD4}"/>
                </a:ext>
              </a:extLst>
            </p:cNvPr>
            <p:cNvSpPr>
              <a:spLocks noChangeArrowheads="1"/>
            </p:cNvSpPr>
            <p:nvPr userDrawn="1"/>
          </p:nvSpPr>
          <p:spPr bwMode="auto">
            <a:xfrm>
              <a:off x="85724" y="762000"/>
              <a:ext cx="581026" cy="5757861"/>
            </a:xfrm>
            <a:prstGeom prst="rect">
              <a:avLst/>
            </a:prstGeom>
            <a:gradFill rotWithShape="1">
              <a:gsLst>
                <a:gs pos="0">
                  <a:srgbClr val="770000"/>
                </a:gs>
                <a:gs pos="50000">
                  <a:srgbClr val="AD0000"/>
                </a:gs>
                <a:gs pos="100000">
                  <a:srgbClr val="CE0000"/>
                </a:gs>
              </a:gsLst>
              <a:lin ang="162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lIns="90488" tIns="44450" rIns="90488" bIns="44450"/>
            <a:lstStyle>
              <a:lvl1pPr marL="169863" indent="-169863">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spcBef>
                  <a:spcPct val="34000"/>
                </a:spcBef>
                <a:buClr>
                  <a:srgbClr val="000000"/>
                </a:buClr>
                <a:buSzPct val="100000"/>
                <a:buFont typeface="Symbol" panose="05050102010706020507" pitchFamily="18" charset="2"/>
                <a:buChar char="·"/>
              </a:pPr>
              <a:endParaRPr lang="en-US" altLang="en-US" sz="1600">
                <a:solidFill>
                  <a:srgbClr val="000000"/>
                </a:solidFill>
              </a:endParaRPr>
            </a:p>
          </p:txBody>
        </p:sp>
        <p:sp>
          <p:nvSpPr>
            <p:cNvPr id="6" name="Rectangle 5">
              <a:extLst>
                <a:ext uri="{FF2B5EF4-FFF2-40B4-BE49-F238E27FC236}">
                  <a16:creationId xmlns:a16="http://schemas.microsoft.com/office/drawing/2014/main" id="{1BF88C56-F173-4C5C-9E95-73CF7B847BD2}"/>
                </a:ext>
              </a:extLst>
            </p:cNvPr>
            <p:cNvSpPr/>
            <p:nvPr userDrawn="1"/>
          </p:nvSpPr>
          <p:spPr bwMode="auto">
            <a:xfrm>
              <a:off x="8477249" y="95250"/>
              <a:ext cx="581026" cy="6424612"/>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path path="circle">
                <a:fillToRect l="100000" b="100000"/>
              </a:path>
              <a:tileRect t="-100000" r="-100000"/>
            </a:gra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a typeface="ヒラギノ角ゴ Pro W3" charset="-128"/>
              </a:endParaRPr>
            </a:p>
          </p:txBody>
        </p:sp>
        <p:sp>
          <p:nvSpPr>
            <p:cNvPr id="9" name="Rectangle 8">
              <a:extLst>
                <a:ext uri="{FF2B5EF4-FFF2-40B4-BE49-F238E27FC236}">
                  <a16:creationId xmlns:a16="http://schemas.microsoft.com/office/drawing/2014/main" id="{1613B77B-19D6-438F-9A0B-F32934F2EB2C}"/>
                </a:ext>
              </a:extLst>
            </p:cNvPr>
            <p:cNvSpPr/>
            <p:nvPr userDrawn="1"/>
          </p:nvSpPr>
          <p:spPr bwMode="auto">
            <a:xfrm rot="16200000">
              <a:off x="4324351" y="-3476624"/>
              <a:ext cx="581026" cy="7724775"/>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path path="circle">
                <a:fillToRect l="100000" t="100000"/>
              </a:path>
              <a:tileRect r="-100000" b="-100000"/>
            </a:gra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a typeface="ヒラギノ角ゴ Pro W3" charset="-128"/>
              </a:endParaRPr>
            </a:p>
          </p:txBody>
        </p:sp>
        <p:sp>
          <p:nvSpPr>
            <p:cNvPr id="10" name="Rectangle 9">
              <a:extLst>
                <a:ext uri="{FF2B5EF4-FFF2-40B4-BE49-F238E27FC236}">
                  <a16:creationId xmlns:a16="http://schemas.microsoft.com/office/drawing/2014/main" id="{47C27B49-A7AB-4571-8C7C-1DC10DA4C7A4}"/>
                </a:ext>
              </a:extLst>
            </p:cNvPr>
            <p:cNvSpPr/>
            <p:nvPr userDrawn="1"/>
          </p:nvSpPr>
          <p:spPr bwMode="auto">
            <a:xfrm rot="16200000">
              <a:off x="4281486" y="2324098"/>
              <a:ext cx="581026" cy="7810499"/>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path path="circle">
                <a:fillToRect l="100000" b="100000"/>
              </a:path>
              <a:tileRect t="-100000" r="-100000"/>
            </a:gra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a typeface="ヒラギノ角ゴ Pro W3" charset="-128"/>
              </a:endParaRPr>
            </a:p>
          </p:txBody>
        </p:sp>
      </p:grpSp>
      <p:sp>
        <p:nvSpPr>
          <p:cNvPr id="7" name="Title 1"/>
          <p:cNvSpPr>
            <a:spLocks noGrp="1"/>
          </p:cNvSpPr>
          <p:nvPr>
            <p:ph type="title"/>
          </p:nvPr>
        </p:nvSpPr>
        <p:spPr>
          <a:xfrm>
            <a:off x="857250" y="2190750"/>
            <a:ext cx="7400925" cy="1111250"/>
          </a:xfrm>
        </p:spPr>
        <p:txBody>
          <a:bodyPr/>
          <a:lstStyle>
            <a:lvl1pPr algn="ctr">
              <a:defRPr sz="4800" b="1" cap="none" baseline="0">
                <a:solidFill>
                  <a:schemeClr val="tx1"/>
                </a:solidFill>
              </a:defRPr>
            </a:lvl1pPr>
          </a:lstStyle>
          <a:p>
            <a:r>
              <a:rPr lang="en-US"/>
              <a:t>Click to edit Master title style</a:t>
            </a:r>
            <a:endParaRPr lang="en-US" dirty="0"/>
          </a:p>
        </p:txBody>
      </p:sp>
      <p:sp>
        <p:nvSpPr>
          <p:cNvPr id="8" name="Text Placeholder 2"/>
          <p:cNvSpPr>
            <a:spLocks noGrp="1"/>
          </p:cNvSpPr>
          <p:nvPr>
            <p:ph type="body" idx="1"/>
          </p:nvPr>
        </p:nvSpPr>
        <p:spPr>
          <a:xfrm>
            <a:off x="857249" y="3497261"/>
            <a:ext cx="7419975" cy="788987"/>
          </a:xfrm>
        </p:spPr>
        <p:txBody>
          <a:bodyPr anchor="b"/>
          <a:lstStyle>
            <a:lvl1pPr marL="0" indent="0" algn="ctr">
              <a:buNone/>
              <a:defRPr sz="2000">
                <a:solidFill>
                  <a:schemeClr val="tx1"/>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Tree>
    <p:extLst>
      <p:ext uri="{BB962C8B-B14F-4D97-AF65-F5344CB8AC3E}">
        <p14:creationId xmlns:p14="http://schemas.microsoft.com/office/powerpoint/2010/main" val="18977101"/>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dirty="0"/>
              <a:t>Click to edit Master title style</a:t>
            </a:r>
          </a:p>
        </p:txBody>
      </p:sp>
    </p:spTree>
    <p:extLst>
      <p:ext uri="{BB962C8B-B14F-4D97-AF65-F5344CB8AC3E}">
        <p14:creationId xmlns:p14="http://schemas.microsoft.com/office/powerpoint/2010/main" val="2130673626"/>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909C0CEE-7DFA-42ED-8916-E8672DC593DE}"/>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0DA63D45-69C2-4062-8E7D-6A1EFAF5304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643C601A-6768-494D-B9AD-5276CBCB7BA3}"/>
              </a:ext>
            </a:extLst>
          </p:cNvPr>
          <p:cNvSpPr>
            <a:spLocks noGrp="1" noChangeArrowheads="1"/>
          </p:cNvSpPr>
          <p:nvPr>
            <p:ph type="sldNum" sz="quarter" idx="12"/>
          </p:nvPr>
        </p:nvSpPr>
        <p:spPr>
          <a:ln/>
        </p:spPr>
        <p:txBody>
          <a:bodyPr/>
          <a:lstStyle>
            <a:lvl1pPr>
              <a:defRPr/>
            </a:lvl1pPr>
          </a:lstStyle>
          <a:p>
            <a:fld id="{88B627C4-4FB3-4DC7-A33B-F20F429AE69F}" type="slidenum">
              <a:rPr lang="en-US" altLang="en-US"/>
              <a:pPr/>
              <a:t>‹#›</a:t>
            </a:fld>
            <a:endParaRPr lang="en-US" altLang="en-US"/>
          </a:p>
        </p:txBody>
      </p:sp>
    </p:spTree>
    <p:extLst>
      <p:ext uri="{BB962C8B-B14F-4D97-AF65-F5344CB8AC3E}">
        <p14:creationId xmlns:p14="http://schemas.microsoft.com/office/powerpoint/2010/main" val="365299172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2284707"/>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20745413"/>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88113" y="279400"/>
            <a:ext cx="1954212" cy="57451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5475" y="279400"/>
            <a:ext cx="5710238" cy="57451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08083792"/>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444311CD-5610-43E1-83B5-6C534CCE722C}"/>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7A08A9C3-FE1C-40F5-8D87-7F80A680CD2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1E64E2CF-E68C-4119-AE07-6A467244ED32}"/>
              </a:ext>
            </a:extLst>
          </p:cNvPr>
          <p:cNvSpPr>
            <a:spLocks noGrp="1" noChangeArrowheads="1"/>
          </p:cNvSpPr>
          <p:nvPr>
            <p:ph type="sldNum" sz="quarter" idx="12"/>
          </p:nvPr>
        </p:nvSpPr>
        <p:spPr>
          <a:ln/>
        </p:spPr>
        <p:txBody>
          <a:bodyPr/>
          <a:lstStyle>
            <a:lvl1pPr>
              <a:defRPr/>
            </a:lvl1pPr>
          </a:lstStyle>
          <a:p>
            <a:fld id="{6904E349-6266-450F-A432-BC6390B1C151}" type="slidenum">
              <a:rPr lang="en-US" altLang="en-US"/>
              <a:pPr/>
              <a:t>‹#›</a:t>
            </a:fld>
            <a:endParaRPr lang="en-US" altLang="en-US"/>
          </a:p>
        </p:txBody>
      </p:sp>
    </p:spTree>
    <p:extLst>
      <p:ext uri="{BB962C8B-B14F-4D97-AF65-F5344CB8AC3E}">
        <p14:creationId xmlns:p14="http://schemas.microsoft.com/office/powerpoint/2010/main" val="1129572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89BF983B-0A9C-40D6-8BB6-700D41E66BAA}"/>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5E777FEE-6B40-4E5A-8CEB-4C4EBCAD986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08201489-E0C9-4254-9706-91037A311894}"/>
              </a:ext>
            </a:extLst>
          </p:cNvPr>
          <p:cNvSpPr>
            <a:spLocks noGrp="1" noChangeArrowheads="1"/>
          </p:cNvSpPr>
          <p:nvPr>
            <p:ph type="sldNum" sz="quarter" idx="12"/>
          </p:nvPr>
        </p:nvSpPr>
        <p:spPr>
          <a:ln/>
        </p:spPr>
        <p:txBody>
          <a:bodyPr/>
          <a:lstStyle>
            <a:lvl1pPr>
              <a:defRPr/>
            </a:lvl1pPr>
          </a:lstStyle>
          <a:p>
            <a:fld id="{E07CE61D-331A-4A18-9879-1DB8FDC08BD4}" type="slidenum">
              <a:rPr lang="en-US" altLang="en-US"/>
              <a:pPr/>
              <a:t>‹#›</a:t>
            </a:fld>
            <a:endParaRPr lang="en-US" altLang="en-US"/>
          </a:p>
        </p:txBody>
      </p:sp>
    </p:spTree>
    <p:extLst>
      <p:ext uri="{BB962C8B-B14F-4D97-AF65-F5344CB8AC3E}">
        <p14:creationId xmlns:p14="http://schemas.microsoft.com/office/powerpoint/2010/main" val="1813060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FC08B7BE-05C2-4652-830C-0829B0AFA0BC}"/>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695F5835-CDFF-4FB8-BE7E-B30B8A91B08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3B330687-C9A6-44C6-B5BF-B5F32CE9D244}"/>
              </a:ext>
            </a:extLst>
          </p:cNvPr>
          <p:cNvSpPr>
            <a:spLocks noGrp="1" noChangeArrowheads="1"/>
          </p:cNvSpPr>
          <p:nvPr>
            <p:ph type="sldNum" sz="quarter" idx="12"/>
          </p:nvPr>
        </p:nvSpPr>
        <p:spPr>
          <a:ln/>
        </p:spPr>
        <p:txBody>
          <a:bodyPr/>
          <a:lstStyle>
            <a:lvl1pPr>
              <a:defRPr/>
            </a:lvl1pPr>
          </a:lstStyle>
          <a:p>
            <a:fld id="{A880AEB1-DBE3-41B1-ABBE-5C468742AA43}" type="slidenum">
              <a:rPr lang="en-US" altLang="en-US"/>
              <a:pPr/>
              <a:t>‹#›</a:t>
            </a:fld>
            <a:endParaRPr lang="en-US" altLang="en-US"/>
          </a:p>
        </p:txBody>
      </p:sp>
    </p:spTree>
    <p:extLst>
      <p:ext uri="{BB962C8B-B14F-4D97-AF65-F5344CB8AC3E}">
        <p14:creationId xmlns:p14="http://schemas.microsoft.com/office/powerpoint/2010/main" val="18777294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48E7EF25-727E-46E0-8BA7-18DCAFB342E7}"/>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07C698E0-2571-424F-8B71-51A1A707B05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4DA93DB3-8F76-4D32-A57E-A55CD1FBA694}"/>
              </a:ext>
            </a:extLst>
          </p:cNvPr>
          <p:cNvSpPr>
            <a:spLocks noGrp="1" noChangeArrowheads="1"/>
          </p:cNvSpPr>
          <p:nvPr>
            <p:ph type="sldNum" sz="quarter" idx="12"/>
          </p:nvPr>
        </p:nvSpPr>
        <p:spPr>
          <a:ln/>
        </p:spPr>
        <p:txBody>
          <a:bodyPr/>
          <a:lstStyle>
            <a:lvl1pPr>
              <a:defRPr/>
            </a:lvl1pPr>
          </a:lstStyle>
          <a:p>
            <a:fld id="{73B2668C-D252-4DF4-B983-DAE6BB8766F8}" type="slidenum">
              <a:rPr lang="en-US" altLang="en-US"/>
              <a:pPr/>
              <a:t>‹#›</a:t>
            </a:fld>
            <a:endParaRPr lang="en-US" altLang="en-US"/>
          </a:p>
        </p:txBody>
      </p:sp>
    </p:spTree>
    <p:extLst>
      <p:ext uri="{BB962C8B-B14F-4D97-AF65-F5344CB8AC3E}">
        <p14:creationId xmlns:p14="http://schemas.microsoft.com/office/powerpoint/2010/main" val="10798771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FC138830-6519-4F5F-B19A-8DC448E51310}"/>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9326A074-1953-45C8-89E0-22AA205859F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9F3708A7-3719-49A9-95E6-6877B315066E}"/>
              </a:ext>
            </a:extLst>
          </p:cNvPr>
          <p:cNvSpPr>
            <a:spLocks noGrp="1" noChangeArrowheads="1"/>
          </p:cNvSpPr>
          <p:nvPr>
            <p:ph type="sldNum" sz="quarter" idx="12"/>
          </p:nvPr>
        </p:nvSpPr>
        <p:spPr>
          <a:ln/>
        </p:spPr>
        <p:txBody>
          <a:bodyPr/>
          <a:lstStyle>
            <a:lvl1pPr>
              <a:defRPr/>
            </a:lvl1pPr>
          </a:lstStyle>
          <a:p>
            <a:fld id="{42DFEDCC-86D5-4906-9A5E-6191E32019B6}" type="slidenum">
              <a:rPr lang="en-US" altLang="en-US"/>
              <a:pPr/>
              <a:t>‹#›</a:t>
            </a:fld>
            <a:endParaRPr lang="en-US" altLang="en-US"/>
          </a:p>
        </p:txBody>
      </p:sp>
    </p:spTree>
    <p:extLst>
      <p:ext uri="{BB962C8B-B14F-4D97-AF65-F5344CB8AC3E}">
        <p14:creationId xmlns:p14="http://schemas.microsoft.com/office/powerpoint/2010/main" val="33856519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5428C76D-ACE1-4AC8-84EF-4A8B5B5DA379}"/>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182EA9BE-BA65-4098-957C-72664C367B9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31C33C3D-0FA0-4442-BC05-DB2DC926E70B}"/>
              </a:ext>
            </a:extLst>
          </p:cNvPr>
          <p:cNvSpPr>
            <a:spLocks noGrp="1" noChangeArrowheads="1"/>
          </p:cNvSpPr>
          <p:nvPr>
            <p:ph type="sldNum" sz="quarter" idx="12"/>
          </p:nvPr>
        </p:nvSpPr>
        <p:spPr>
          <a:ln/>
        </p:spPr>
        <p:txBody>
          <a:bodyPr/>
          <a:lstStyle>
            <a:lvl1pPr>
              <a:defRPr/>
            </a:lvl1pPr>
          </a:lstStyle>
          <a:p>
            <a:fld id="{CDEA5EC8-D819-44F2-9901-FAD9D806D420}" type="slidenum">
              <a:rPr lang="en-US" altLang="en-US"/>
              <a:pPr/>
              <a:t>‹#›</a:t>
            </a:fld>
            <a:endParaRPr lang="en-US" altLang="en-US"/>
          </a:p>
        </p:txBody>
      </p:sp>
    </p:spTree>
    <p:extLst>
      <p:ext uri="{BB962C8B-B14F-4D97-AF65-F5344CB8AC3E}">
        <p14:creationId xmlns:p14="http://schemas.microsoft.com/office/powerpoint/2010/main" val="22331946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712D9225-F2C8-47D4-9038-0C8C648A8990}"/>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76A3498B-7105-43E6-B423-6CF21C62C1D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6B191B14-BB4F-4F90-941A-03A66DE2CE32}"/>
              </a:ext>
            </a:extLst>
          </p:cNvPr>
          <p:cNvSpPr>
            <a:spLocks noGrp="1" noChangeArrowheads="1"/>
          </p:cNvSpPr>
          <p:nvPr>
            <p:ph type="sldNum" sz="quarter" idx="12"/>
          </p:nvPr>
        </p:nvSpPr>
        <p:spPr>
          <a:ln/>
        </p:spPr>
        <p:txBody>
          <a:bodyPr/>
          <a:lstStyle>
            <a:lvl1pPr>
              <a:defRPr/>
            </a:lvl1pPr>
          </a:lstStyle>
          <a:p>
            <a:fld id="{42A07C77-37A1-47B0-9B5F-7565D2AAE60B}" type="slidenum">
              <a:rPr lang="en-US" altLang="en-US"/>
              <a:pPr/>
              <a:t>‹#›</a:t>
            </a:fld>
            <a:endParaRPr lang="en-US" altLang="en-US"/>
          </a:p>
        </p:txBody>
      </p:sp>
    </p:spTree>
    <p:extLst>
      <p:ext uri="{BB962C8B-B14F-4D97-AF65-F5344CB8AC3E}">
        <p14:creationId xmlns:p14="http://schemas.microsoft.com/office/powerpoint/2010/main" val="652615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03E0212E-C626-4C67-AD8D-D1BE39DDB4FF}"/>
              </a:ext>
            </a:extLst>
          </p:cNvPr>
          <p:cNvSpPr>
            <a:spLocks noChangeArrowheads="1"/>
          </p:cNvSpPr>
          <p:nvPr/>
        </p:nvSpPr>
        <p:spPr bwMode="auto">
          <a:xfrm>
            <a:off x="0" y="1377950"/>
            <a:ext cx="2133600" cy="1016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endParaRPr lang="en-US" altLang="en-US">
              <a:latin typeface="Times New Roman" panose="02020603050405020304" pitchFamily="18" charset="0"/>
            </a:endParaRPr>
          </a:p>
        </p:txBody>
      </p:sp>
      <p:sp>
        <p:nvSpPr>
          <p:cNvPr id="1027" name="Rectangle 3">
            <a:extLst>
              <a:ext uri="{FF2B5EF4-FFF2-40B4-BE49-F238E27FC236}">
                <a16:creationId xmlns:a16="http://schemas.microsoft.com/office/drawing/2014/main" id="{67C0F555-A6EC-4087-B427-9B49A50F068A}"/>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endParaRPr lang="en-US" altLang="en-US">
              <a:latin typeface="Times New Roman" panose="02020603050405020304" pitchFamily="18" charset="0"/>
            </a:endParaRPr>
          </a:p>
        </p:txBody>
      </p:sp>
      <p:sp>
        <p:nvSpPr>
          <p:cNvPr id="1028" name="Rectangle 4">
            <a:extLst>
              <a:ext uri="{FF2B5EF4-FFF2-40B4-BE49-F238E27FC236}">
                <a16:creationId xmlns:a16="http://schemas.microsoft.com/office/drawing/2014/main" id="{E9036BBE-418A-438A-B913-346E805844C0}"/>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8AA38E9F-920B-4331-8BDC-9EE18D0A5079}"/>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54F4368F-7E7E-4069-8C0C-99E179DC6856}"/>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3EF7A876-82C2-4F1B-BFBC-85152D9D9CAA}"/>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C74CA9F6-195C-4EC9-801F-859078E3453B}"/>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C590B35E-3497-44AE-94C1-7DE470023D7B}" type="slidenum">
              <a:rPr lang="en-US" altLang="en-US"/>
              <a:pPr/>
              <a:t>‹#›</a:t>
            </a:fld>
            <a:endParaRPr lang="en-US" altLang="en-US"/>
          </a:p>
        </p:txBody>
      </p:sp>
      <p:sp>
        <p:nvSpPr>
          <p:cNvPr id="1033" name="Freeform 9">
            <a:extLst>
              <a:ext uri="{FF2B5EF4-FFF2-40B4-BE49-F238E27FC236}">
                <a16:creationId xmlns:a16="http://schemas.microsoft.com/office/drawing/2014/main" id="{DC4CC488-2074-4C94-977B-7F0B57AC8FB5}"/>
              </a:ext>
            </a:extLst>
          </p:cNvPr>
          <p:cNvSpPr>
            <a:spLocks noChangeArrowheads="1"/>
          </p:cNvSpPr>
          <p:nvPr/>
        </p:nvSpPr>
        <p:spPr bwMode="auto">
          <a:xfrm>
            <a:off x="838200" y="561975"/>
            <a:ext cx="152400" cy="1066800"/>
          </a:xfrm>
          <a:custGeom>
            <a:avLst/>
            <a:gdLst>
              <a:gd name="T0" fmla="*/ 23225760 w 1000"/>
              <a:gd name="T1" fmla="*/ 1138062240 h 1000"/>
              <a:gd name="T2" fmla="*/ 0 w 1000"/>
              <a:gd name="T3" fmla="*/ 1138062240 h 1000"/>
              <a:gd name="T4" fmla="*/ 0 w 1000"/>
              <a:gd name="T5" fmla="*/ 0 h 1000"/>
              <a:gd name="T6" fmla="*/ 23225760 w 1000"/>
              <a:gd name="T7" fmla="*/ 0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34" name="Freeform 10">
            <a:extLst>
              <a:ext uri="{FF2B5EF4-FFF2-40B4-BE49-F238E27FC236}">
                <a16:creationId xmlns:a16="http://schemas.microsoft.com/office/drawing/2014/main" id="{9A6C3BD7-4847-4AAE-BD41-B9C1ACDA12C3}"/>
              </a:ext>
            </a:extLst>
          </p:cNvPr>
          <p:cNvSpPr>
            <a:spLocks noChangeArrowheads="1"/>
          </p:cNvSpPr>
          <p:nvPr/>
        </p:nvSpPr>
        <p:spPr bwMode="auto">
          <a:xfrm>
            <a:off x="8262938" y="269875"/>
            <a:ext cx="152400" cy="1073150"/>
          </a:xfrm>
          <a:custGeom>
            <a:avLst/>
            <a:gdLst>
              <a:gd name="T0" fmla="*/ 0 w 1000"/>
              <a:gd name="T1" fmla="*/ 0 h 1000"/>
              <a:gd name="T2" fmla="*/ 23225760 w 1000"/>
              <a:gd name="T3" fmla="*/ 0 h 1000"/>
              <a:gd name="T4" fmla="*/ 23225760 w 1000"/>
              <a:gd name="T5" fmla="*/ 1151650923 h 1000"/>
              <a:gd name="T6" fmla="*/ 0 w 1000"/>
              <a:gd name="T7" fmla="*/ 1151650923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Tree>
  </p:cSld>
  <p:clrMap bg1="lt1" tx1="dk1" bg2="lt2" tx2="dk2" accent1="accent1" accent2="accent2" accent3="accent3" accent4="accent4" accent5="accent5" accent6="accent6" hlink="hlink" folHlink="folHlink"/>
  <p:sldLayoutIdLst>
    <p:sldLayoutId id="2147483888" r:id="rId1"/>
    <p:sldLayoutId id="2147483869" r:id="rId2"/>
    <p:sldLayoutId id="2147483870" r:id="rId3"/>
    <p:sldLayoutId id="2147483871" r:id="rId4"/>
    <p:sldLayoutId id="2147483872" r:id="rId5"/>
    <p:sldLayoutId id="2147483873" r:id="rId6"/>
    <p:sldLayoutId id="2147483874" r:id="rId7"/>
    <p:sldLayoutId id="2147483875" r:id="rId8"/>
    <p:sldLayoutId id="2147483876" r:id="rId9"/>
    <p:sldLayoutId id="2147483877" r:id="rId10"/>
    <p:sldLayoutId id="2147483878" r:id="rId11"/>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4">
            <a:extLst>
              <a:ext uri="{FF2B5EF4-FFF2-40B4-BE49-F238E27FC236}">
                <a16:creationId xmlns:a16="http://schemas.microsoft.com/office/drawing/2014/main" id="{74FF48DA-057E-4F94-B5D0-E7CFE2A66720}"/>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3">
            <a:extLst>
              <a:ext uri="{FF2B5EF4-FFF2-40B4-BE49-F238E27FC236}">
                <a16:creationId xmlns:a16="http://schemas.microsoft.com/office/drawing/2014/main" id="{03D4C5BF-2707-444D-BA75-FA2357C363AC}"/>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dirty="0"/>
              <a:t>Click to edit Master title style</a:t>
            </a:r>
          </a:p>
        </p:txBody>
      </p:sp>
      <p:sp>
        <p:nvSpPr>
          <p:cNvPr id="1030" name="Text Box 37">
            <a:extLst>
              <a:ext uri="{FF2B5EF4-FFF2-40B4-BE49-F238E27FC236}">
                <a16:creationId xmlns:a16="http://schemas.microsoft.com/office/drawing/2014/main" id="{53B28D93-674D-44DA-B621-2E2FCB2252ED}"/>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3" name="Rectangle 2">
            <a:extLst>
              <a:ext uri="{FF2B5EF4-FFF2-40B4-BE49-F238E27FC236}">
                <a16:creationId xmlns:a16="http://schemas.microsoft.com/office/drawing/2014/main" id="{B4F4FD32-3E36-4870-BA29-1BBA5C44539D}"/>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1" name="Rectangle 10">
            <a:extLst>
              <a:ext uri="{FF2B5EF4-FFF2-40B4-BE49-F238E27FC236}">
                <a16:creationId xmlns:a16="http://schemas.microsoft.com/office/drawing/2014/main" id="{12841420-219F-4238-9618-9BBC433E89A6}"/>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2055" name="Picture 3" descr="MHE-red-RGB-email-logo.png">
            <a:extLst>
              <a:ext uri="{FF2B5EF4-FFF2-40B4-BE49-F238E27FC236}">
                <a16:creationId xmlns:a16="http://schemas.microsoft.com/office/drawing/2014/main" id="{5D107571-C713-4707-BE66-3D2ADC4F7BB2}"/>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Box 35">
            <a:extLst>
              <a:ext uri="{FF2B5EF4-FFF2-40B4-BE49-F238E27FC236}">
                <a16:creationId xmlns:a16="http://schemas.microsoft.com/office/drawing/2014/main" id="{5C9A43DF-59B6-48C2-823F-A8C3044A36CC}"/>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CCAEBD2B-FFFB-45AA-87C4-35A6AAF3BE53}"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
        <p:nvSpPr>
          <p:cNvPr id="10" name="Text Box 36">
            <a:extLst>
              <a:ext uri="{FF2B5EF4-FFF2-40B4-BE49-F238E27FC236}">
                <a16:creationId xmlns:a16="http://schemas.microsoft.com/office/drawing/2014/main" id="{89BAABBD-0AEA-4034-8303-6E4454CFBB9E}"/>
              </a:ext>
            </a:extLst>
          </p:cNvPr>
          <p:cNvSpPr txBox="1">
            <a:spLocks noChangeArrowheads="1"/>
          </p:cNvSpPr>
          <p:nvPr userDrawn="1"/>
        </p:nvSpPr>
        <p:spPr bwMode="auto">
          <a:xfrm>
            <a:off x="0" y="6611938"/>
            <a:ext cx="3022600" cy="24606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spcBef>
                <a:spcPct val="50000"/>
              </a:spcBef>
              <a:defRPr/>
            </a:pPr>
            <a:r>
              <a:rPr lang="en-US" sz="1000" dirty="0">
                <a:solidFill>
                  <a:srgbClr val="000000"/>
                </a:solidFill>
              </a:rPr>
              <a:t>Business Unit </a:t>
            </a:r>
            <a:r>
              <a:rPr lang="en-US" sz="1000" dirty="0">
                <a:solidFill>
                  <a:srgbClr val="FF0000"/>
                </a:solidFill>
              </a:rPr>
              <a:t>Tag line (optional)</a:t>
            </a:r>
          </a:p>
        </p:txBody>
      </p:sp>
    </p:spTree>
  </p:cSld>
  <p:clrMap bg1="lt1" tx1="dk1" bg2="lt2" tx2="dk2" accent1="accent1" accent2="accent2" accent3="accent3" accent4="accent4" accent5="accent5" accent6="accent6" hlink="hlink" folHlink="folHlink"/>
  <p:sldLayoutIdLst>
    <p:sldLayoutId id="2147483889" r:id="rId1"/>
    <p:sldLayoutId id="2147483879" r:id="rId2"/>
    <p:sldLayoutId id="2147483880" r:id="rId3"/>
    <p:sldLayoutId id="2147483881" r:id="rId4"/>
    <p:sldLayoutId id="2147483882" r:id="rId5"/>
    <p:sldLayoutId id="2147483883" r:id="rId6"/>
    <p:sldLayoutId id="2147483890" r:id="rId7"/>
    <p:sldLayoutId id="2147483884" r:id="rId8"/>
    <p:sldLayoutId id="2147483885" r:id="rId9"/>
    <p:sldLayoutId id="2147483886" r:id="rId10"/>
    <p:sldLayoutId id="2147483887" r:id="rId11"/>
  </p:sldLayoutIdLst>
  <p:transition/>
  <p:txStyles>
    <p:titleStyle>
      <a:lvl1pPr algn="l" rtl="0" eaLnBrk="0" fontAlgn="base" hangingPunct="0">
        <a:spcBef>
          <a:spcPct val="0"/>
        </a:spcBef>
        <a:spcAft>
          <a:spcPct val="0"/>
        </a:spcAft>
        <a:defRPr sz="2400" b="1">
          <a:solidFill>
            <a:srgbClr val="FF0000"/>
          </a:solidFill>
          <a:latin typeface="+mj-lt"/>
          <a:ea typeface="ヒラギノ角ゴ Pro W3" charset="0"/>
          <a:cs typeface="ヒラギノ角ゴ Pro W3" charset="0"/>
        </a:defRPr>
      </a:lvl1pPr>
      <a:lvl2pPr algn="l" rtl="0" eaLnBrk="0" fontAlgn="base" hangingPunct="0">
        <a:spcBef>
          <a:spcPct val="0"/>
        </a:spcBef>
        <a:spcAft>
          <a:spcPct val="0"/>
        </a:spcAft>
        <a:defRPr sz="2400" b="1">
          <a:solidFill>
            <a:srgbClr val="FF0000"/>
          </a:solidFill>
          <a:latin typeface="Arial" charset="0"/>
          <a:ea typeface="ヒラギノ角ゴ Pro W3" charset="0"/>
          <a:cs typeface="ヒラギノ角ゴ Pro W3" charset="0"/>
        </a:defRPr>
      </a:lvl2pPr>
      <a:lvl3pPr algn="l" rtl="0" eaLnBrk="0" fontAlgn="base" hangingPunct="0">
        <a:spcBef>
          <a:spcPct val="0"/>
        </a:spcBef>
        <a:spcAft>
          <a:spcPct val="0"/>
        </a:spcAft>
        <a:defRPr sz="2400" b="1">
          <a:solidFill>
            <a:srgbClr val="FF0000"/>
          </a:solidFill>
          <a:latin typeface="Arial" charset="0"/>
          <a:ea typeface="ヒラギノ角ゴ Pro W3" charset="0"/>
          <a:cs typeface="ヒラギノ角ゴ Pro W3" charset="0"/>
        </a:defRPr>
      </a:lvl3pPr>
      <a:lvl4pPr algn="l" rtl="0" eaLnBrk="0" fontAlgn="base" hangingPunct="0">
        <a:spcBef>
          <a:spcPct val="0"/>
        </a:spcBef>
        <a:spcAft>
          <a:spcPct val="0"/>
        </a:spcAft>
        <a:defRPr sz="2400" b="1">
          <a:solidFill>
            <a:srgbClr val="FF0000"/>
          </a:solidFill>
          <a:latin typeface="Arial" charset="0"/>
          <a:ea typeface="ヒラギノ角ゴ Pro W3" charset="0"/>
          <a:cs typeface="ヒラギノ角ゴ Pro W3" charset="0"/>
        </a:defRPr>
      </a:lvl4pPr>
      <a:lvl5pPr algn="l" rtl="0" eaLnBrk="0" fontAlgn="base" hangingPunct="0">
        <a:spcBef>
          <a:spcPct val="0"/>
        </a:spcBef>
        <a:spcAft>
          <a:spcPct val="0"/>
        </a:spcAft>
        <a:defRPr sz="2400" b="1">
          <a:solidFill>
            <a:srgbClr val="FF0000"/>
          </a:solidFill>
          <a:latin typeface="Arial" charset="0"/>
          <a:ea typeface="ヒラギノ角ゴ Pro W3" charset="0"/>
          <a:cs typeface="ヒラギノ角ゴ Pro W3" charset="0"/>
        </a:defRPr>
      </a:lvl5pPr>
      <a:lvl6pPr marL="457200" algn="l" rtl="0" eaLnBrk="0" fontAlgn="base" hangingPunct="0">
        <a:spcBef>
          <a:spcPct val="0"/>
        </a:spcBef>
        <a:spcAft>
          <a:spcPct val="0"/>
        </a:spcAft>
        <a:defRPr sz="2400">
          <a:solidFill>
            <a:srgbClr val="FFCD00"/>
          </a:solidFill>
          <a:latin typeface="Arial" charset="0"/>
        </a:defRPr>
      </a:lvl6pPr>
      <a:lvl7pPr marL="914400" algn="l" rtl="0" eaLnBrk="0" fontAlgn="base" hangingPunct="0">
        <a:spcBef>
          <a:spcPct val="0"/>
        </a:spcBef>
        <a:spcAft>
          <a:spcPct val="0"/>
        </a:spcAft>
        <a:defRPr sz="2400">
          <a:solidFill>
            <a:srgbClr val="FFCD00"/>
          </a:solidFill>
          <a:latin typeface="Arial" charset="0"/>
        </a:defRPr>
      </a:lvl7pPr>
      <a:lvl8pPr marL="1371600" algn="l" rtl="0" eaLnBrk="0" fontAlgn="base" hangingPunct="0">
        <a:spcBef>
          <a:spcPct val="0"/>
        </a:spcBef>
        <a:spcAft>
          <a:spcPct val="0"/>
        </a:spcAft>
        <a:defRPr sz="2400">
          <a:solidFill>
            <a:srgbClr val="FFCD00"/>
          </a:solidFill>
          <a:latin typeface="Arial" charset="0"/>
        </a:defRPr>
      </a:lvl8pPr>
      <a:lvl9pPr marL="1828800" algn="l" rtl="0" eaLnBrk="0" fontAlgn="base" hangingPunct="0">
        <a:spcBef>
          <a:spcPct val="0"/>
        </a:spcBef>
        <a:spcAft>
          <a:spcPct val="0"/>
        </a:spcAft>
        <a:defRPr sz="2400">
          <a:solidFill>
            <a:srgbClr val="FFCD00"/>
          </a:solidFill>
          <a:latin typeface="Arial" charset="0"/>
        </a:defRPr>
      </a:lvl9pPr>
    </p:titleStyle>
    <p:bodyStyle>
      <a:lvl1pPr marL="169863" indent="-169863" algn="l" rtl="0" eaLnBrk="0" fontAlgn="base" hangingPunct="0">
        <a:spcBef>
          <a:spcPct val="34000"/>
        </a:spcBef>
        <a:spcAft>
          <a:spcPct val="0"/>
        </a:spcAft>
        <a:buClr>
          <a:schemeClr val="tx1"/>
        </a:buClr>
        <a:buSzPct val="100000"/>
        <a:buFont typeface="Symbol" panose="05050102010706020507" pitchFamily="18" charset="2"/>
        <a:buChar char="·"/>
        <a:defRPr sz="1600">
          <a:solidFill>
            <a:schemeClr val="tx1"/>
          </a:solidFill>
          <a:latin typeface="+mn-lt"/>
          <a:ea typeface="ヒラギノ角ゴ Pro W3" charset="0"/>
          <a:cs typeface="ヒラギノ角ゴ Pro W3" charset="0"/>
        </a:defRPr>
      </a:lvl1pPr>
      <a:lvl2pPr marL="574675" indent="-290513" algn="l" rtl="0" eaLnBrk="0" fontAlgn="base" hangingPunct="0">
        <a:spcBef>
          <a:spcPct val="20000"/>
        </a:spcBef>
        <a:spcAft>
          <a:spcPct val="0"/>
        </a:spcAft>
        <a:buSzPct val="100000"/>
        <a:buFont typeface="Symbol" panose="05050102010706020507" pitchFamily="18" charset="2"/>
        <a:buChar char="·"/>
        <a:defRPr sz="1600">
          <a:solidFill>
            <a:schemeClr val="tx1"/>
          </a:solidFill>
          <a:latin typeface="+mn-lt"/>
          <a:ea typeface="ヒラギノ角ゴ Pro W3" charset="0"/>
          <a:cs typeface="ヒラギノ角ゴ Pro W3" charset="0"/>
        </a:defRPr>
      </a:lvl2pPr>
      <a:lvl3pPr marL="914400" indent="-222250" algn="l" rtl="0" eaLnBrk="0" fontAlgn="base" hangingPunct="0">
        <a:spcBef>
          <a:spcPct val="20000"/>
        </a:spcBef>
        <a:spcAft>
          <a:spcPct val="0"/>
        </a:spcAft>
        <a:buClr>
          <a:srgbClr val="669999"/>
        </a:buClr>
        <a:buSzPct val="100000"/>
        <a:buFont typeface="Symbol" panose="05050102010706020507" pitchFamily="18" charset="2"/>
        <a:buChar char="·"/>
        <a:defRPr sz="1600">
          <a:solidFill>
            <a:schemeClr val="tx1"/>
          </a:solidFill>
          <a:latin typeface="+mn-lt"/>
          <a:ea typeface="ヒラギノ角ゴ Pro W3" charset="0"/>
          <a:cs typeface="ヒラギノ角ゴ Pro W3" charset="0"/>
        </a:defRPr>
      </a:lvl3pPr>
      <a:lvl4pPr marL="1600200" indent="-228600" algn="l" rtl="0" eaLnBrk="0" fontAlgn="base" hangingPunct="0">
        <a:spcBef>
          <a:spcPct val="20000"/>
        </a:spcBef>
        <a:spcAft>
          <a:spcPct val="0"/>
        </a:spcAft>
        <a:buSzPct val="100000"/>
        <a:buChar char="–"/>
        <a:defRPr sz="1400">
          <a:solidFill>
            <a:schemeClr val="bg2"/>
          </a:solidFill>
          <a:latin typeface="Tahoma" charset="0"/>
          <a:ea typeface="ヒラギノ角ゴ Pro W3" charset="0"/>
          <a:cs typeface="ヒラギノ角ゴ Pro W3" charset="0"/>
        </a:defRPr>
      </a:lvl4pPr>
      <a:lvl5pPr marL="2057400" indent="-228600" algn="l" rtl="0" eaLnBrk="0" fontAlgn="base" hangingPunct="0">
        <a:spcBef>
          <a:spcPct val="20000"/>
        </a:spcBef>
        <a:spcAft>
          <a:spcPct val="0"/>
        </a:spcAft>
        <a:buSzPct val="100000"/>
        <a:buChar char="»"/>
        <a:defRPr sz="2000">
          <a:solidFill>
            <a:schemeClr val="tx1"/>
          </a:solidFill>
          <a:latin typeface="Tahoma" charset="0"/>
          <a:ea typeface="ヒラギノ角ゴ Pro W3" charset="0"/>
          <a:cs typeface="ヒラギノ角ゴ Pro W3" charset="0"/>
        </a:defRPr>
      </a:lvl5pPr>
      <a:lvl6pPr marL="2514600" indent="-228600" algn="l" rtl="0" eaLnBrk="0" fontAlgn="base" hangingPunct="0">
        <a:spcBef>
          <a:spcPct val="20000"/>
        </a:spcBef>
        <a:spcAft>
          <a:spcPct val="0"/>
        </a:spcAft>
        <a:buSzPct val="100000"/>
        <a:buChar char="»"/>
        <a:defRPr sz="2000">
          <a:solidFill>
            <a:schemeClr val="tx1"/>
          </a:solidFill>
          <a:latin typeface="Tahoma" charset="0"/>
        </a:defRPr>
      </a:lvl6pPr>
      <a:lvl7pPr marL="2971800" indent="-228600" algn="l" rtl="0" eaLnBrk="0" fontAlgn="base" hangingPunct="0">
        <a:spcBef>
          <a:spcPct val="20000"/>
        </a:spcBef>
        <a:spcAft>
          <a:spcPct val="0"/>
        </a:spcAft>
        <a:buSzPct val="100000"/>
        <a:buChar char="»"/>
        <a:defRPr sz="2000">
          <a:solidFill>
            <a:schemeClr val="tx1"/>
          </a:solidFill>
          <a:latin typeface="Tahoma" charset="0"/>
        </a:defRPr>
      </a:lvl7pPr>
      <a:lvl8pPr marL="3429000" indent="-228600" algn="l" rtl="0" eaLnBrk="0" fontAlgn="base" hangingPunct="0">
        <a:spcBef>
          <a:spcPct val="20000"/>
        </a:spcBef>
        <a:spcAft>
          <a:spcPct val="0"/>
        </a:spcAft>
        <a:buSzPct val="100000"/>
        <a:buChar char="»"/>
        <a:defRPr sz="2000">
          <a:solidFill>
            <a:schemeClr val="tx1"/>
          </a:solidFill>
          <a:latin typeface="Tahoma" charset="0"/>
        </a:defRPr>
      </a:lvl8pPr>
      <a:lvl9pPr marL="3886200" indent="-228600" algn="l" rtl="0" eaLnBrk="0" fontAlgn="base" hangingPunct="0">
        <a:spcBef>
          <a:spcPct val="20000"/>
        </a:spcBef>
        <a:spcAft>
          <a:spcPct val="0"/>
        </a:spcAft>
        <a:buSzPct val="100000"/>
        <a:buChar char="»"/>
        <a:defRPr sz="2000">
          <a:solidFill>
            <a:schemeClr val="tx1"/>
          </a:solidFill>
          <a:latin typeface="Tahoma"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FDC8F3B-6BE5-4C10-9BF2-B4563F1CC7E7}"/>
              </a:ext>
            </a:extLst>
          </p:cNvPr>
          <p:cNvSpPr>
            <a:spLocks noGrp="1"/>
          </p:cNvSpPr>
          <p:nvPr>
            <p:ph type="ctrTitle"/>
          </p:nvPr>
        </p:nvSpPr>
        <p:spPr>
          <a:xfrm>
            <a:off x="0" y="1676400"/>
            <a:ext cx="9144000" cy="1924050"/>
          </a:xfrm>
        </p:spPr>
        <p:txBody>
          <a:bodyPr/>
          <a:lstStyle/>
          <a:p>
            <a:pPr>
              <a:defRPr/>
            </a:pPr>
            <a:r>
              <a:rPr lang="en-US" sz="5400" dirty="0">
                <a:solidFill>
                  <a:schemeClr val="tx1"/>
                </a:solidFill>
              </a:rPr>
              <a:t>Biology</a:t>
            </a:r>
            <a:endParaRPr lang="en-US" dirty="0">
              <a:solidFill>
                <a:schemeClr val="tx1"/>
              </a:solidFill>
            </a:endParaRPr>
          </a:p>
        </p:txBody>
      </p:sp>
      <p:sp>
        <p:nvSpPr>
          <p:cNvPr id="6147" name="Rectangle 5">
            <a:extLst>
              <a:ext uri="{FF2B5EF4-FFF2-40B4-BE49-F238E27FC236}">
                <a16:creationId xmlns:a16="http://schemas.microsoft.com/office/drawing/2014/main" id="{FEF0667F-DEEE-41C3-A9F4-2BF213D583C5}"/>
              </a:ext>
            </a:extLst>
          </p:cNvPr>
          <p:cNvSpPr>
            <a:spLocks noChangeArrowheads="1"/>
          </p:cNvSpPr>
          <p:nvPr/>
        </p:nvSpPr>
        <p:spPr bwMode="auto">
          <a:xfrm>
            <a:off x="0" y="6611938"/>
            <a:ext cx="91440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r>
              <a:rPr lang="en-US" sz="1000" i="1" dirty="0"/>
              <a:t>Copyright © 2020 McGraw-Hill Education. All rights reserved. No reproduction or distribution without the prior written consent of McGraw-Hill Education</a:t>
            </a:r>
            <a:r>
              <a:rPr lang="en-US" sz="1000" dirty="0"/>
              <a:t>.</a:t>
            </a:r>
          </a:p>
        </p:txBody>
      </p:sp>
      <p:sp>
        <p:nvSpPr>
          <p:cNvPr id="6148" name="Text Box 9">
            <a:extLst>
              <a:ext uri="{FF2B5EF4-FFF2-40B4-BE49-F238E27FC236}">
                <a16:creationId xmlns:a16="http://schemas.microsoft.com/office/drawing/2014/main" id="{65C48661-190D-4692-812B-3F5BD065E6EF}"/>
              </a:ext>
            </a:extLst>
          </p:cNvPr>
          <p:cNvSpPr txBox="1">
            <a:spLocks noChangeArrowheads="1"/>
          </p:cNvSpPr>
          <p:nvPr/>
        </p:nvSpPr>
        <p:spPr bwMode="auto">
          <a:xfrm>
            <a:off x="0" y="3657600"/>
            <a:ext cx="9144000" cy="1089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Meiosis</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1 Minute Papers</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673EF600-7B09-4FCF-830B-9E8C1D7FAE42}"/>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76C1BE35-9594-43F2-86BD-841B8A0BC413}"/>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a:t>What is the difference between diploid dominant species and haploid dominant species?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C4D0A778-3091-4843-AD2D-F472DC2A4B4C}"/>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7E380B03-B6BF-4257-8382-7E9AFFAD4E37}"/>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When would a sporophyte and a gametophyte be present in a life cycle?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3E7573E9-74EE-48C2-B214-2E58F30648D0}"/>
              </a:ext>
            </a:extLst>
          </p:cNvPr>
          <p:cNvSpPr>
            <a:spLocks noGrp="1"/>
          </p:cNvSpPr>
          <p:nvPr>
            <p:ph type="title"/>
          </p:nvPr>
        </p:nvSpPr>
        <p:spPr/>
        <p:txBody>
          <a:bodyPr/>
          <a:lstStyle/>
          <a:p>
            <a:pPr eaLnBrk="1" hangingPunct="1"/>
            <a:r>
              <a:rPr lang="en-US" altLang="en-US"/>
              <a:t>1-minute paper topics</a:t>
            </a:r>
          </a:p>
        </p:txBody>
      </p:sp>
      <p:sp>
        <p:nvSpPr>
          <p:cNvPr id="14339" name="Content Placeholder 2">
            <a:extLst>
              <a:ext uri="{FF2B5EF4-FFF2-40B4-BE49-F238E27FC236}">
                <a16:creationId xmlns:a16="http://schemas.microsoft.com/office/drawing/2014/main" id="{BB532CBC-4F1A-4B4F-926D-35D151412094}"/>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What are some complications of deletions and duplications?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099FBB20-C7B8-4F9A-8837-5E482940F8F9}"/>
              </a:ext>
            </a:extLst>
          </p:cNvPr>
          <p:cNvSpPr>
            <a:spLocks noGrp="1"/>
          </p:cNvSpPr>
          <p:nvPr>
            <p:ph type="title"/>
          </p:nvPr>
        </p:nvSpPr>
        <p:spPr/>
        <p:txBody>
          <a:bodyPr/>
          <a:lstStyle/>
          <a:p>
            <a:pPr eaLnBrk="1" hangingPunct="1"/>
            <a:r>
              <a:rPr lang="en-US" altLang="en-US"/>
              <a:t>1-minute paper topics</a:t>
            </a:r>
          </a:p>
        </p:txBody>
      </p:sp>
      <p:sp>
        <p:nvSpPr>
          <p:cNvPr id="15363" name="Content Placeholder 2">
            <a:extLst>
              <a:ext uri="{FF2B5EF4-FFF2-40B4-BE49-F238E27FC236}">
                <a16:creationId xmlns:a16="http://schemas.microsoft.com/office/drawing/2014/main" id="{E929F5DA-D6F9-4FA5-82EF-6F44DF985B09}"/>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Discuss the differences between aneuploidy and euploidy.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DD088C53-D1C9-409E-9039-143E308F5F67}"/>
              </a:ext>
            </a:extLst>
          </p:cNvPr>
          <p:cNvSpPr>
            <a:spLocks noGrp="1"/>
          </p:cNvSpPr>
          <p:nvPr>
            <p:ph type="title"/>
          </p:nvPr>
        </p:nvSpPr>
        <p:spPr/>
        <p:txBody>
          <a:bodyPr/>
          <a:lstStyle/>
          <a:p>
            <a:pPr eaLnBrk="1" hangingPunct="1"/>
            <a:r>
              <a:rPr lang="en-US" altLang="en-US"/>
              <a:t>1-minute paper topics</a:t>
            </a:r>
          </a:p>
        </p:txBody>
      </p:sp>
      <p:sp>
        <p:nvSpPr>
          <p:cNvPr id="16387" name="Content Placeholder 2">
            <a:extLst>
              <a:ext uri="{FF2B5EF4-FFF2-40B4-BE49-F238E27FC236}">
                <a16:creationId xmlns:a16="http://schemas.microsoft.com/office/drawing/2014/main" id="{A583512B-0B75-4B33-83ED-A5A1D7BC314E}"/>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When looking at fixed chromosomes, discuss how you would classify and identify the chromosome pairs in a karyotype?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B2325536-479C-421E-A603-B1125E656A62}"/>
              </a:ext>
            </a:extLst>
          </p:cNvPr>
          <p:cNvSpPr>
            <a:spLocks noGrp="1"/>
          </p:cNvSpPr>
          <p:nvPr>
            <p:ph type="title"/>
          </p:nvPr>
        </p:nvSpPr>
        <p:spPr/>
        <p:txBody>
          <a:bodyPr/>
          <a:lstStyle/>
          <a:p>
            <a:r>
              <a:rPr lang="en-US" altLang="en-US"/>
              <a:t>Minute Paper Goal</a:t>
            </a:r>
          </a:p>
        </p:txBody>
      </p:sp>
      <p:sp>
        <p:nvSpPr>
          <p:cNvPr id="7171" name="Content Placeholder 2">
            <a:extLst>
              <a:ext uri="{FF2B5EF4-FFF2-40B4-BE49-F238E27FC236}">
                <a16:creationId xmlns:a16="http://schemas.microsoft.com/office/drawing/2014/main" id="{64E87E35-071E-4195-8C48-03CBC8CFCFC9}"/>
              </a:ext>
            </a:extLst>
          </p:cNvPr>
          <p:cNvSpPr>
            <a:spLocks noGrp="1"/>
          </p:cNvSpPr>
          <p:nvPr>
            <p:ph idx="1"/>
          </p:nvPr>
        </p:nvSpPr>
        <p:spPr/>
        <p:txBody>
          <a:bodyPr/>
          <a:lstStyle/>
          <a:p>
            <a:pPr>
              <a:buFont typeface="Wingdings" panose="05000000000000000000" pitchFamily="2" charset="2"/>
              <a:buNone/>
            </a:pPr>
            <a:r>
              <a:rPr lang="en-US" altLang="en-US" sz="2400"/>
              <a:t>	Minute papers can be used to assess student understanding of a topic before proceeding to a new topic or their understanding of a foundation topic.</a:t>
            </a:r>
          </a:p>
          <a:p>
            <a:pPr>
              <a:buFont typeface="Wingdings" panose="05000000000000000000" pitchFamily="2" charset="2"/>
              <a:buNone/>
            </a:pPr>
            <a:r>
              <a:rPr lang="en-US" altLang="en-US" sz="2400"/>
              <a:t>	Since the activity only takes a few minutes of class time it can be easily incorporated at the beginning or end of class. This activity provides feedback to the instructor, encourages active participation and demonstrates the instructor’s interest in student comprehension and reactions.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1482C374-3345-4D9A-A719-1FDA9D8CDAEE}"/>
              </a:ext>
            </a:extLst>
          </p:cNvPr>
          <p:cNvSpPr>
            <a:spLocks noGrp="1"/>
          </p:cNvSpPr>
          <p:nvPr>
            <p:ph type="title"/>
          </p:nvPr>
        </p:nvSpPr>
        <p:spPr/>
        <p:txBody>
          <a:bodyPr/>
          <a:lstStyle/>
          <a:p>
            <a:r>
              <a:rPr lang="en-US" altLang="en-US"/>
              <a:t>Assessment</a:t>
            </a:r>
          </a:p>
        </p:txBody>
      </p:sp>
      <p:sp>
        <p:nvSpPr>
          <p:cNvPr id="8195" name="Content Placeholder 2">
            <a:extLst>
              <a:ext uri="{FF2B5EF4-FFF2-40B4-BE49-F238E27FC236}">
                <a16:creationId xmlns:a16="http://schemas.microsoft.com/office/drawing/2014/main" id="{F5D415F4-F673-4AB4-9CBC-9266DC554A20}"/>
              </a:ext>
            </a:extLst>
          </p:cNvPr>
          <p:cNvSpPr>
            <a:spLocks noGrp="1"/>
          </p:cNvSpPr>
          <p:nvPr>
            <p:ph idx="1"/>
          </p:nvPr>
        </p:nvSpPr>
        <p:spPr/>
        <p:txBody>
          <a:bodyPr/>
          <a:lstStyle/>
          <a:p>
            <a:pPr>
              <a:buFont typeface="Wingdings" panose="05000000000000000000" pitchFamily="2" charset="2"/>
              <a:buNone/>
            </a:pPr>
            <a:r>
              <a:rPr lang="en-US" altLang="en-US"/>
              <a:t>	The minute paper topics are application or analysis questions.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1B8564A3-CFE0-4E04-ABDA-B068F5FD73D8}"/>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CCD8B399-CE55-4F45-807F-71D2D199FDBE}"/>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How is metaphase I different from metaphase II?</a:t>
            </a:r>
            <a:endParaRPr lang="en-US"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9120E38D-B529-487B-BA7E-D35FEFC5B433}"/>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390DF173-7785-47C6-914E-55EC9BF15758}"/>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What is the purpose of synapsis and genetic recombination?</a:t>
            </a:r>
            <a:endParaRPr lang="en-US"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430AC1E8-C5BC-407C-814C-ACA5260D96CA}"/>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9A429E14-F1FB-445F-B5D6-66060AD9B50C}"/>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Why is sexual reproduction advantageous over asexual reproduction?</a:t>
            </a:r>
            <a:endParaRPr lang="en-US"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715EB7CD-42E3-4AC7-93EA-BB9E8170FC0D}"/>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A48D7634-5D00-476C-81FD-EE0622D4F6CF}"/>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What is the advantage of the random alignment of homologous pairs during metaphase I?</a:t>
            </a:r>
            <a:endParaRPr lang="en-US"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C710A7EB-9431-4F2E-949F-0BBAA2BC17D1}"/>
              </a:ext>
            </a:extLst>
          </p:cNvPr>
          <p:cNvSpPr>
            <a:spLocks noGrp="1"/>
          </p:cNvSpPr>
          <p:nvPr>
            <p:ph type="title"/>
          </p:nvPr>
        </p:nvSpPr>
        <p:spPr/>
        <p:txBody>
          <a:bodyPr/>
          <a:lstStyle/>
          <a:p>
            <a:pPr eaLnBrk="1" hangingPunct="1"/>
            <a:r>
              <a:rPr lang="en-US" altLang="en-US"/>
              <a:t>1-minute paper topics</a:t>
            </a:r>
          </a:p>
        </p:txBody>
      </p:sp>
      <p:sp>
        <p:nvSpPr>
          <p:cNvPr id="13315" name="Content Placeholder 2">
            <a:extLst>
              <a:ext uri="{FF2B5EF4-FFF2-40B4-BE49-F238E27FC236}">
                <a16:creationId xmlns:a16="http://schemas.microsoft.com/office/drawing/2014/main" id="{5E195834-51DB-49B7-8B09-65E910CEE26A}"/>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sz="2400"/>
              <a:t>Would meiosis be successful if the germ line cell completed a cell cycle between telophase I and prophase II? Explain your answer.</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822E82C8-FADF-4BF1-8838-2472611FE90F}"/>
              </a:ext>
            </a:extLst>
          </p:cNvPr>
          <p:cNvSpPr>
            <a:spLocks noGrp="1"/>
          </p:cNvSpPr>
          <p:nvPr>
            <p:ph type="title"/>
          </p:nvPr>
        </p:nvSpPr>
        <p:spPr/>
        <p:txBody>
          <a:bodyPr/>
          <a:lstStyle/>
          <a:p>
            <a:pPr eaLnBrk="1" hangingPunct="1"/>
            <a:r>
              <a:rPr lang="en-US" altLang="en-US"/>
              <a:t>1-minute paper topics</a:t>
            </a:r>
          </a:p>
        </p:txBody>
      </p:sp>
      <p:sp>
        <p:nvSpPr>
          <p:cNvPr id="14339" name="Content Placeholder 2">
            <a:extLst>
              <a:ext uri="{FF2B5EF4-FFF2-40B4-BE49-F238E27FC236}">
                <a16:creationId xmlns:a16="http://schemas.microsoft.com/office/drawing/2014/main" id="{19A4E0F0-D53B-40A5-9CA9-2AB4A2C61B24}"/>
              </a:ext>
            </a:extLst>
          </p:cNvPr>
          <p:cNvSpPr>
            <a:spLocks noGrp="1"/>
          </p:cNvSpPr>
          <p:nvPr>
            <p:ph sz="half" idx="1"/>
          </p:nvPr>
        </p:nvSpPr>
        <p:spPr>
          <a:xfrm>
            <a:off x="914400" y="1905000"/>
            <a:ext cx="7280275" cy="4114800"/>
          </a:xfrm>
        </p:spPr>
        <p:txBody>
          <a:bodyPr/>
          <a:lstStyle/>
          <a:p>
            <a:pPr marL="457200" indent="-457200">
              <a:buFont typeface="Courier New" panose="02070309020205020404" pitchFamily="49" charset="0"/>
              <a:buChar char="o"/>
            </a:pPr>
            <a:r>
              <a:rPr lang="en-US" altLang="en-US" sz="2400"/>
              <a:t>How does nondisjunction affect the gametes’ chromosome numbers?</a:t>
            </a:r>
            <a:endParaRPr lang="en-US" altLang="en-US"/>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2"/>
  <p:tag name="MMPROD_UIDATA" val="&lt;database version=&quot;7.0&quot;&gt;&lt;object type=&quot;1&quot; unique_id=&quot;10001&quot;&gt;&lt;object type=&quot;8&quot; unique_id=&quot;10113&quot;&gt;&lt;/object&gt;&lt;object type=&quot;2&quot; unique_id=&quot;10114&quot;&gt;&lt;object type=&quot;3&quot; unique_id=&quot;10115&quot;&gt;&lt;property id=&quot;20148&quot; value=&quot;5&quot;/&gt;&lt;property id=&quot;20300&quot; value=&quot;Slide 1 - &amp;quot;Biology, Raven et al. &amp;#x0D;&amp;#x0A;9th Edition&amp;quot;&quot;/&gt;&lt;property id=&quot;20307&quot; value=&quot;317&quot;/&gt;&lt;/object&gt;&lt;object type=&quot;3&quot; unique_id=&quot;10116&quot;&gt;&lt;property id=&quot;20148&quot; value=&quot;5&quot;/&gt;&lt;property id=&quot;20300&quot; value=&quot;Slide 2 - &amp;quot;Minute Paper Goal&amp;quot;&quot;/&gt;&lt;property id=&quot;20307&quot; value=&quot;335&quot;/&gt;&lt;/object&gt;&lt;object type=&quot;3&quot; unique_id=&quot;10117&quot;&gt;&lt;property id=&quot;20148&quot; value=&quot;5&quot;/&gt;&lt;property id=&quot;20300&quot; value=&quot;Slide 3 - &amp;quot;Assessment&amp;quot;&quot;/&gt;&lt;property id=&quot;20307&quot; value=&quot;334&quot;/&gt;&lt;/object&gt;&lt;object type=&quot;3&quot; unique_id=&quot;10118&quot;&gt;&lt;property id=&quot;20148&quot; value=&quot;5&quot;/&gt;&lt;property id=&quot;20300&quot; value=&quot;Slide 4 - &amp;quot;1-minute paper topics&amp;quot;&quot;/&gt;&lt;property id=&quot;20307&quot; value=&quot;318&quot;/&gt;&lt;/object&gt;&lt;object type=&quot;3&quot; unique_id=&quot;10119&quot;&gt;&lt;property id=&quot;20148&quot; value=&quot;5&quot;/&gt;&lt;property id=&quot;20300&quot; value=&quot;Slide 5 - &amp;quot;1-minute paper topics&amp;quot;&quot;/&gt;&lt;property id=&quot;20307&quot; value=&quot;322&quot;/&gt;&lt;/object&gt;&lt;object type=&quot;3&quot; unique_id=&quot;10120&quot;&gt;&lt;property id=&quot;20148&quot; value=&quot;5&quot;/&gt;&lt;property id=&quot;20300&quot; value=&quot;Slide 6 - &amp;quot;1-minute paper topics&amp;quot;&quot;/&gt;&lt;property id=&quot;20307&quot; value=&quot;321&quot;/&gt;&lt;/object&gt;&lt;object type=&quot;3&quot; unique_id=&quot;10121&quot;&gt;&lt;property id=&quot;20148&quot; value=&quot;5&quot;/&gt;&lt;property id=&quot;20300&quot; value=&quot;Slide 7 - &amp;quot;1-minute paper topics&amp;quot;&quot;/&gt;&lt;property id=&quot;20307&quot; value=&quot;320&quot;/&gt;&lt;/object&gt;&lt;object type=&quot;3&quot; unique_id=&quot;10122&quot;&gt;&lt;property id=&quot;20148&quot; value=&quot;5&quot;/&gt;&lt;property id=&quot;20300&quot; value=&quot;Slide 8 - &amp;quot;1-minute paper topics&amp;quot;&quot;/&gt;&lt;property id=&quot;20307&quot; value=&quot;328&quot;/&gt;&lt;/object&gt;&lt;object type=&quot;3&quot; unique_id=&quot;10123&quot;&gt;&lt;property id=&quot;20148&quot; value=&quot;5&quot;/&gt;&lt;property id=&quot;20300&quot; value=&quot;Slide 9 - &amp;quot;1-minute paper topics&amp;quot;&quot;/&gt;&lt;property id=&quot;20307&quot; value=&quot;329&quot;/&gt;&lt;/objec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MHSGI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0488" tIns="44450" rIns="90488" bIns="44450" numCol="1" anchor="t" anchorCtr="0" compatLnSpc="1">
        <a:prstTxWarp prst="textNoShape">
          <a:avLst/>
        </a:prstTxWarp>
      </a:bodyPr>
      <a:lstStyle>
        <a:defPPr marL="169863" marR="0" indent="-169863" algn="l" defTabSz="914400" rtl="0" eaLnBrk="0" fontAlgn="base" latinLnBrk="0" hangingPunct="0">
          <a:lnSpc>
            <a:spcPct val="100000"/>
          </a:lnSpc>
          <a:spcBef>
            <a:spcPct val="34000"/>
          </a:spcBef>
          <a:spcAft>
            <a:spcPct val="0"/>
          </a:spcAft>
          <a:buClr>
            <a:schemeClr val="tx1"/>
          </a:buClr>
          <a:buSzPct val="100000"/>
          <a:buFont typeface="Symbol" pitchFamily="18" charset="2"/>
          <a:buChar char="·"/>
          <a:tabLst/>
          <a:defRPr kumimoji="0" lang="en-US" sz="16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0488" tIns="44450" rIns="90488" bIns="44450" numCol="1" anchor="t" anchorCtr="0" compatLnSpc="1">
        <a:prstTxWarp prst="textNoShape">
          <a:avLst/>
        </a:prstTxWarp>
      </a:bodyPr>
      <a:lstStyle>
        <a:defPPr marL="169863" marR="0" indent="-169863" algn="l" defTabSz="914400" rtl="0" eaLnBrk="0" fontAlgn="base" latinLnBrk="0" hangingPunct="0">
          <a:lnSpc>
            <a:spcPct val="100000"/>
          </a:lnSpc>
          <a:spcBef>
            <a:spcPct val="34000"/>
          </a:spcBef>
          <a:spcAft>
            <a:spcPct val="0"/>
          </a:spcAft>
          <a:buClr>
            <a:schemeClr val="tx1"/>
          </a:buClr>
          <a:buSzPct val="100000"/>
          <a:buFont typeface="Symbol" pitchFamily="18" charset="2"/>
          <a:buChar char="·"/>
          <a:tabLst/>
          <a:defRPr kumimoji="0" lang="en-US" sz="1600" b="0" i="0" u="none" strike="noStrike" cap="none" normalizeH="0" baseline="0" smtClean="0">
            <a:ln>
              <a:noFill/>
            </a:ln>
            <a:solidFill>
              <a:schemeClr val="tx1"/>
            </a:solidFill>
            <a:effectLst/>
            <a:latin typeface="Arial" charset="0"/>
          </a:defRPr>
        </a:defPPr>
      </a:lstStyle>
    </a:lnDef>
  </a:objectDefaults>
  <a:extraClrSchemeLst>
    <a:extraClrScheme>
      <a:clrScheme name="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1080</TotalTime>
  <Words>206</Words>
  <Application>Microsoft Office PowerPoint</Application>
  <PresentationFormat>On-screen Show (4:3)</PresentationFormat>
  <Paragraphs>33</Paragraphs>
  <Slides>14</Slides>
  <Notes>0</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14</vt:i4>
      </vt:variant>
    </vt:vector>
  </HeadingPairs>
  <TitlesOfParts>
    <vt:vector size="23" baseType="lpstr">
      <vt:lpstr>Arial</vt:lpstr>
      <vt:lpstr>Courier New</vt:lpstr>
      <vt:lpstr>Symbol</vt:lpstr>
      <vt:lpstr>Tahoma</vt:lpstr>
      <vt:lpstr>Times New Roman</vt:lpstr>
      <vt:lpstr>Wingdings</vt:lpstr>
      <vt:lpstr>ヒラギノ角ゴ Pro W3</vt:lpstr>
      <vt:lpstr>Axis</vt:lpstr>
      <vt:lpstr>1_MHSGITemplate</vt:lpstr>
      <vt:lpstr>Biology</vt:lpstr>
      <vt:lpstr>Minute Paper Goal</vt:lpstr>
      <vt:lpstr>Assessment</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181</cp:revision>
  <cp:lastPrinted>2013-01-14T16:40:27Z</cp:lastPrinted>
  <dcterms:created xsi:type="dcterms:W3CDTF">2005-04-19T02:46:41Z</dcterms:created>
  <dcterms:modified xsi:type="dcterms:W3CDTF">2019-04-24T17:08:39Z</dcterms:modified>
</cp:coreProperties>
</file>