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82" r:id="rId2"/>
  </p:sldMasterIdLst>
  <p:notesMasterIdLst>
    <p:notesMasterId r:id="rId17"/>
  </p:notesMasterIdLst>
  <p:sldIdLst>
    <p:sldId id="317" r:id="rId3"/>
    <p:sldId id="334" r:id="rId4"/>
    <p:sldId id="336" r:id="rId5"/>
    <p:sldId id="343" r:id="rId6"/>
    <p:sldId id="344" r:id="rId7"/>
    <p:sldId id="345" r:id="rId8"/>
    <p:sldId id="346" r:id="rId9"/>
    <p:sldId id="347" r:id="rId10"/>
    <p:sldId id="348" r:id="rId11"/>
    <p:sldId id="349" r:id="rId12"/>
    <p:sldId id="318" r:id="rId13"/>
    <p:sldId id="322" r:id="rId14"/>
    <p:sldId id="321" r:id="rId15"/>
    <p:sldId id="338" r:id="rId16"/>
  </p:sldIdLst>
  <p:sldSz cx="9144000" cy="6858000" type="screen4x3"/>
  <p:notesSz cx="6858000" cy="9144000"/>
  <p:custDataLst>
    <p:tags r:id="rId18"/>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41986B84-C60A-43D8-83F5-D36E8BAC398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012088CF-1E9E-42D7-9AEA-A3427D168B6F}"/>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8EA4E1D5-AA3F-4621-98C6-6C4DAAAFE3D6}"/>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9E18AD67-A303-45A6-ADA6-271DEB0AAF95}"/>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08A9A7BB-0BDD-48AB-9F31-F1AEA795874B}"/>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6DE473AD-A937-4124-A018-14FCD586CE08}"/>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FF5FD82-8BF3-412D-97DC-A023227AEBF5}"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9BE2DB8C-7DC4-4D3C-B681-6E70D64E604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17FE839-45A9-4EC2-A30E-AA443AC87753}" type="slidenum">
              <a:rPr lang="en-US" altLang="en-US" sz="1200"/>
              <a:pPr/>
              <a:t>1</a:t>
            </a:fld>
            <a:endParaRPr lang="en-US" altLang="en-US" sz="1200"/>
          </a:p>
        </p:txBody>
      </p:sp>
      <p:sp>
        <p:nvSpPr>
          <p:cNvPr id="14339" name="Rectangle 2">
            <a:extLst>
              <a:ext uri="{FF2B5EF4-FFF2-40B4-BE49-F238E27FC236}">
                <a16:creationId xmlns:a16="http://schemas.microsoft.com/office/drawing/2014/main" id="{1E29D60C-4E64-4FD3-9DFA-9E3F89E320DA}"/>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6B3E3482-CE53-4013-9F66-584419E9227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D6B957B2-089C-4E77-9B7D-C02DC0B19DCE}"/>
              </a:ext>
            </a:extLst>
          </p:cNvPr>
          <p:cNvSpPr>
            <a:spLocks noGrp="1" noRot="1" noChangeAspect="1" noTextEdit="1"/>
          </p:cNvSpPr>
          <p:nvPr>
            <p:ph type="sldImg"/>
          </p:nvPr>
        </p:nvSpPr>
        <p:spPr>
          <a:ln/>
        </p:spPr>
      </p:sp>
      <p:sp>
        <p:nvSpPr>
          <p:cNvPr id="15363" name="Notes Placeholder 2">
            <a:extLst>
              <a:ext uri="{FF2B5EF4-FFF2-40B4-BE49-F238E27FC236}">
                <a16:creationId xmlns:a16="http://schemas.microsoft.com/office/drawing/2014/main" id="{2492DE28-A199-459D-800D-D3B780ECACF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4" name="Slide Number Placeholder 3">
            <a:extLst>
              <a:ext uri="{FF2B5EF4-FFF2-40B4-BE49-F238E27FC236}">
                <a16:creationId xmlns:a16="http://schemas.microsoft.com/office/drawing/2014/main" id="{B61877BD-5188-43CE-997D-15204BFDB2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7915800-BC6D-4F79-A688-AC02E342A414}"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C4EFFDD-3158-4712-A04D-362E7572882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16D0E35-4BF4-4F58-A60B-EE8C24EC40A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B6BD89F-7A2A-4ACD-A906-0D5484A0CB25}"/>
              </a:ext>
            </a:extLst>
          </p:cNvPr>
          <p:cNvSpPr>
            <a:spLocks noGrp="1" noChangeArrowheads="1"/>
          </p:cNvSpPr>
          <p:nvPr>
            <p:ph type="sldNum" sz="quarter" idx="12"/>
          </p:nvPr>
        </p:nvSpPr>
        <p:spPr>
          <a:ln/>
        </p:spPr>
        <p:txBody>
          <a:bodyPr/>
          <a:lstStyle>
            <a:lvl1pPr>
              <a:defRPr/>
            </a:lvl1pPr>
          </a:lstStyle>
          <a:p>
            <a:fld id="{91B72B11-9CA8-4D2D-9CEA-0874A13B343B}" type="slidenum">
              <a:rPr lang="en-US" altLang="en-US"/>
              <a:pPr/>
              <a:t>‹#›</a:t>
            </a:fld>
            <a:endParaRPr lang="en-US" altLang="en-US"/>
          </a:p>
        </p:txBody>
      </p:sp>
    </p:spTree>
    <p:extLst>
      <p:ext uri="{BB962C8B-B14F-4D97-AF65-F5344CB8AC3E}">
        <p14:creationId xmlns:p14="http://schemas.microsoft.com/office/powerpoint/2010/main" val="3477387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0EC3B79-9BAF-4423-80FD-6F0F5846463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11ADB0D-515D-42E9-AE06-BD3454453F5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7DAEA89-99D7-40D3-A6CB-B78E19DD29E9}"/>
              </a:ext>
            </a:extLst>
          </p:cNvPr>
          <p:cNvSpPr>
            <a:spLocks noGrp="1" noChangeArrowheads="1"/>
          </p:cNvSpPr>
          <p:nvPr>
            <p:ph type="sldNum" sz="quarter" idx="12"/>
          </p:nvPr>
        </p:nvSpPr>
        <p:spPr>
          <a:ln/>
        </p:spPr>
        <p:txBody>
          <a:bodyPr/>
          <a:lstStyle>
            <a:lvl1pPr>
              <a:defRPr/>
            </a:lvl1pPr>
          </a:lstStyle>
          <a:p>
            <a:fld id="{AA4E5CCC-2382-40D6-BC3E-FA527EE9C0F9}" type="slidenum">
              <a:rPr lang="en-US" altLang="en-US"/>
              <a:pPr/>
              <a:t>‹#›</a:t>
            </a:fld>
            <a:endParaRPr lang="en-US" altLang="en-US"/>
          </a:p>
        </p:txBody>
      </p:sp>
    </p:spTree>
    <p:extLst>
      <p:ext uri="{BB962C8B-B14F-4D97-AF65-F5344CB8AC3E}">
        <p14:creationId xmlns:p14="http://schemas.microsoft.com/office/powerpoint/2010/main" val="1891204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0D388-61E9-402C-AAD5-0AD4B157EF6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A9A595F-DD3C-46F6-86C3-BCD15AA4C9C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61842118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39F60-7F4F-4626-A8C4-7C91408FD2D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02DBA1-5FF0-419F-86DC-9E757C347F1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3769131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8EEC5-F97F-4FF2-920D-4FA530C37BC0}"/>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8AE8D7D-D693-4DFF-B182-5CC2B0EE16FE}"/>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07454897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A8F3C-8CAE-459D-B833-99CE835C37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432290-F0C7-400E-A1A9-DA28A37FC2FD}"/>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DD01084-A064-410B-8136-E990A9A6AC85}"/>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489417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E2BDD-AF3F-4294-BD71-F875964EBB5E}"/>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B5DAA89-9A4E-413A-8675-F5D462FEFFA4}"/>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595BC4B-7A1A-4C46-B66F-B5A9CEA18B9D}"/>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5A0283C-74BF-4A7C-BDDF-5BAC3DFDDA7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70322CB-3715-43B3-9774-7340D8A1F732}"/>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558471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3A2B7-11A9-4C33-B61D-E240972660E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3120163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731110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B18FC-55B9-477B-BDED-EBB0D50B013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4D1201-B69B-4342-BE93-25FF8DB809F2}"/>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861D44B-8821-4532-AC54-DDEB489E6ED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7969575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1759E-3B85-49DF-9D23-2213E0C5C81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3F55986-AF39-4842-B35D-DF366DC42565}"/>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F9F229-EDFB-4C6C-BFBE-F5D28B38D80B}"/>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7881029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18BD4A14-C758-4116-8B3C-CEDAFE4FB00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C94D5DA-BF06-4E71-B022-A689D5DFDB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54439E4-A51C-4171-BCB9-F0139A590A68}"/>
              </a:ext>
            </a:extLst>
          </p:cNvPr>
          <p:cNvSpPr>
            <a:spLocks noGrp="1" noChangeArrowheads="1"/>
          </p:cNvSpPr>
          <p:nvPr>
            <p:ph type="sldNum" sz="quarter" idx="12"/>
          </p:nvPr>
        </p:nvSpPr>
        <p:spPr>
          <a:ln/>
        </p:spPr>
        <p:txBody>
          <a:bodyPr/>
          <a:lstStyle>
            <a:lvl1pPr>
              <a:defRPr/>
            </a:lvl1pPr>
          </a:lstStyle>
          <a:p>
            <a:fld id="{BC6FBBE8-C0E0-49A0-B359-A91A4BC99CC6}" type="slidenum">
              <a:rPr lang="en-US" altLang="en-US"/>
              <a:pPr/>
              <a:t>‹#›</a:t>
            </a:fld>
            <a:endParaRPr lang="en-US" altLang="en-US"/>
          </a:p>
        </p:txBody>
      </p:sp>
    </p:spTree>
    <p:extLst>
      <p:ext uri="{BB962C8B-B14F-4D97-AF65-F5344CB8AC3E}">
        <p14:creationId xmlns:p14="http://schemas.microsoft.com/office/powerpoint/2010/main" val="20634203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FD1B4-1119-49D2-8300-CD4BF5E4F29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A047E9-52A0-4002-A898-04634FF6BD5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578470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58D7FA-A280-4F9F-9745-94DBAB13834D}"/>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0421A8F-1BD4-4224-BFC1-F25BA99DE35B}"/>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255777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9181C479-7B72-45E1-AD1E-274A98D2359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246EC75-055C-4B58-9C15-9502938A4AB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BBBD4B2-7FA5-4B7D-B5E1-F2FB47AF7EA8}"/>
              </a:ext>
            </a:extLst>
          </p:cNvPr>
          <p:cNvSpPr>
            <a:spLocks noGrp="1" noChangeArrowheads="1"/>
          </p:cNvSpPr>
          <p:nvPr>
            <p:ph type="sldNum" sz="quarter" idx="12"/>
          </p:nvPr>
        </p:nvSpPr>
        <p:spPr>
          <a:ln/>
        </p:spPr>
        <p:txBody>
          <a:bodyPr/>
          <a:lstStyle>
            <a:lvl1pPr>
              <a:defRPr/>
            </a:lvl1pPr>
          </a:lstStyle>
          <a:p>
            <a:fld id="{C3F37994-2EFD-4E58-AF15-429865D08447}" type="slidenum">
              <a:rPr lang="en-US" altLang="en-US"/>
              <a:pPr/>
              <a:t>‹#›</a:t>
            </a:fld>
            <a:endParaRPr lang="en-US" altLang="en-US"/>
          </a:p>
        </p:txBody>
      </p:sp>
    </p:spTree>
    <p:extLst>
      <p:ext uri="{BB962C8B-B14F-4D97-AF65-F5344CB8AC3E}">
        <p14:creationId xmlns:p14="http://schemas.microsoft.com/office/powerpoint/2010/main" val="1790401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AA79BB12-A3FA-4FBF-8C9A-2C696E4520CA}"/>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6BD5956F-7EE0-4732-BD01-3006A252409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8D3D75DD-88DF-405B-A4D0-71CC44C18D94}"/>
              </a:ext>
            </a:extLst>
          </p:cNvPr>
          <p:cNvSpPr>
            <a:spLocks noGrp="1" noChangeArrowheads="1"/>
          </p:cNvSpPr>
          <p:nvPr>
            <p:ph type="sldNum" sz="quarter" idx="12"/>
          </p:nvPr>
        </p:nvSpPr>
        <p:spPr>
          <a:ln/>
        </p:spPr>
        <p:txBody>
          <a:bodyPr/>
          <a:lstStyle>
            <a:lvl1pPr>
              <a:defRPr/>
            </a:lvl1pPr>
          </a:lstStyle>
          <a:p>
            <a:fld id="{43A9553F-832B-4890-BDB9-B11E88668732}" type="slidenum">
              <a:rPr lang="en-US" altLang="en-US"/>
              <a:pPr/>
              <a:t>‹#›</a:t>
            </a:fld>
            <a:endParaRPr lang="en-US" altLang="en-US"/>
          </a:p>
        </p:txBody>
      </p:sp>
    </p:spTree>
    <p:extLst>
      <p:ext uri="{BB962C8B-B14F-4D97-AF65-F5344CB8AC3E}">
        <p14:creationId xmlns:p14="http://schemas.microsoft.com/office/powerpoint/2010/main" val="3690229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D65CC616-2AB1-4F46-92B0-7E708C84FB9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F01FAB4A-460B-4B35-BFED-CECFE522916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756FA427-ED2A-4A55-8C67-4F722A929180}"/>
              </a:ext>
            </a:extLst>
          </p:cNvPr>
          <p:cNvSpPr>
            <a:spLocks noGrp="1" noChangeArrowheads="1"/>
          </p:cNvSpPr>
          <p:nvPr>
            <p:ph type="sldNum" sz="quarter" idx="12"/>
          </p:nvPr>
        </p:nvSpPr>
        <p:spPr>
          <a:ln/>
        </p:spPr>
        <p:txBody>
          <a:bodyPr/>
          <a:lstStyle>
            <a:lvl1pPr>
              <a:defRPr/>
            </a:lvl1pPr>
          </a:lstStyle>
          <a:p>
            <a:fld id="{F13E9EF9-00EE-4B46-995E-D0D6CBA9E404}" type="slidenum">
              <a:rPr lang="en-US" altLang="en-US"/>
              <a:pPr/>
              <a:t>‹#›</a:t>
            </a:fld>
            <a:endParaRPr lang="en-US" altLang="en-US"/>
          </a:p>
        </p:txBody>
      </p:sp>
    </p:spTree>
    <p:extLst>
      <p:ext uri="{BB962C8B-B14F-4D97-AF65-F5344CB8AC3E}">
        <p14:creationId xmlns:p14="http://schemas.microsoft.com/office/powerpoint/2010/main" val="3522713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12E2AB73-7743-448C-A336-DA6370657A0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369712D8-E3C9-48A3-807A-B9CC0905AE2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69B4708D-901F-4B39-AE5D-FFD6A76F688B}"/>
              </a:ext>
            </a:extLst>
          </p:cNvPr>
          <p:cNvSpPr>
            <a:spLocks noGrp="1" noChangeArrowheads="1"/>
          </p:cNvSpPr>
          <p:nvPr>
            <p:ph type="sldNum" sz="quarter" idx="12"/>
          </p:nvPr>
        </p:nvSpPr>
        <p:spPr>
          <a:ln/>
        </p:spPr>
        <p:txBody>
          <a:bodyPr/>
          <a:lstStyle>
            <a:lvl1pPr>
              <a:defRPr/>
            </a:lvl1pPr>
          </a:lstStyle>
          <a:p>
            <a:fld id="{B7D50A65-BE27-4605-B07A-AEEA2C7ADEAE}" type="slidenum">
              <a:rPr lang="en-US" altLang="en-US"/>
              <a:pPr/>
              <a:t>‹#›</a:t>
            </a:fld>
            <a:endParaRPr lang="en-US" altLang="en-US"/>
          </a:p>
        </p:txBody>
      </p:sp>
    </p:spTree>
    <p:extLst>
      <p:ext uri="{BB962C8B-B14F-4D97-AF65-F5344CB8AC3E}">
        <p14:creationId xmlns:p14="http://schemas.microsoft.com/office/powerpoint/2010/main" val="1919086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FE59763F-6044-4D2F-826A-71407EF84A8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717D273-C95D-4B4E-96DC-F9C824104C0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B7F60B0-B6ED-4D90-B4B2-404B9548BE28}"/>
              </a:ext>
            </a:extLst>
          </p:cNvPr>
          <p:cNvSpPr>
            <a:spLocks noGrp="1" noChangeArrowheads="1"/>
          </p:cNvSpPr>
          <p:nvPr>
            <p:ph type="sldNum" sz="quarter" idx="12"/>
          </p:nvPr>
        </p:nvSpPr>
        <p:spPr>
          <a:ln/>
        </p:spPr>
        <p:txBody>
          <a:bodyPr/>
          <a:lstStyle>
            <a:lvl1pPr>
              <a:defRPr/>
            </a:lvl1pPr>
          </a:lstStyle>
          <a:p>
            <a:fld id="{EA8F57D7-22AC-4C66-AE69-A2BB1C935C34}" type="slidenum">
              <a:rPr lang="en-US" altLang="en-US"/>
              <a:pPr/>
              <a:t>‹#›</a:t>
            </a:fld>
            <a:endParaRPr lang="en-US" altLang="en-US"/>
          </a:p>
        </p:txBody>
      </p:sp>
    </p:spTree>
    <p:extLst>
      <p:ext uri="{BB962C8B-B14F-4D97-AF65-F5344CB8AC3E}">
        <p14:creationId xmlns:p14="http://schemas.microsoft.com/office/powerpoint/2010/main" val="1338984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FA9FA588-7AE4-4240-8C6A-40241C6509F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CD856C3-7DF5-401A-88DC-F5295787D01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A897473-6756-46B5-8EA5-3BCE758A42BA}"/>
              </a:ext>
            </a:extLst>
          </p:cNvPr>
          <p:cNvSpPr>
            <a:spLocks noGrp="1" noChangeArrowheads="1"/>
          </p:cNvSpPr>
          <p:nvPr>
            <p:ph type="sldNum" sz="quarter" idx="12"/>
          </p:nvPr>
        </p:nvSpPr>
        <p:spPr>
          <a:ln/>
        </p:spPr>
        <p:txBody>
          <a:bodyPr/>
          <a:lstStyle>
            <a:lvl1pPr>
              <a:defRPr/>
            </a:lvl1pPr>
          </a:lstStyle>
          <a:p>
            <a:fld id="{2D128AD8-AD11-4741-BD50-6D53DBE230EA}" type="slidenum">
              <a:rPr lang="en-US" altLang="en-US"/>
              <a:pPr/>
              <a:t>‹#›</a:t>
            </a:fld>
            <a:endParaRPr lang="en-US" altLang="en-US"/>
          </a:p>
        </p:txBody>
      </p:sp>
    </p:spTree>
    <p:extLst>
      <p:ext uri="{BB962C8B-B14F-4D97-AF65-F5344CB8AC3E}">
        <p14:creationId xmlns:p14="http://schemas.microsoft.com/office/powerpoint/2010/main" val="1290809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5C6BC1C-4D28-4670-BAFC-070A5BE50C2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B16D3DE-277F-4EB4-9E47-475CB672921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2B1E3EA-1F74-408A-9EDD-B0B2FFF452B4}"/>
              </a:ext>
            </a:extLst>
          </p:cNvPr>
          <p:cNvSpPr>
            <a:spLocks noGrp="1" noChangeArrowheads="1"/>
          </p:cNvSpPr>
          <p:nvPr>
            <p:ph type="sldNum" sz="quarter" idx="12"/>
          </p:nvPr>
        </p:nvSpPr>
        <p:spPr>
          <a:ln/>
        </p:spPr>
        <p:txBody>
          <a:bodyPr/>
          <a:lstStyle>
            <a:lvl1pPr>
              <a:defRPr/>
            </a:lvl1pPr>
          </a:lstStyle>
          <a:p>
            <a:fld id="{C9225793-3CB9-4FB3-9CA3-726D71275DFD}" type="slidenum">
              <a:rPr lang="en-US" altLang="en-US"/>
              <a:pPr/>
              <a:t>‹#›</a:t>
            </a:fld>
            <a:endParaRPr lang="en-US" altLang="en-US"/>
          </a:p>
        </p:txBody>
      </p:sp>
    </p:spTree>
    <p:extLst>
      <p:ext uri="{BB962C8B-B14F-4D97-AF65-F5344CB8AC3E}">
        <p14:creationId xmlns:p14="http://schemas.microsoft.com/office/powerpoint/2010/main" val="1269940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DBF66984-DDE4-43EB-AF8B-F41AB118DF05}"/>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AAF3B572-C382-406A-974E-4C7F6E69C763}"/>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E1BB218A-E97D-4D51-8DA0-15C20F9EAA78}"/>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31CD21FB-D400-40F9-9997-B0E9B02041DE}"/>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4E3B9C02-D2C1-414F-9A30-7CBB8673D901}"/>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9CB51250-5291-4009-A7AC-C95FB796C29E}"/>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90B2D522-9003-452B-9512-140FDDD4F19A}"/>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3DF43DBB-1198-43A1-9153-9652C4524611}" type="slidenum">
              <a:rPr lang="en-US" altLang="en-US"/>
              <a:pPr/>
              <a:t>‹#›</a:t>
            </a:fld>
            <a:endParaRPr lang="en-US" altLang="en-US"/>
          </a:p>
        </p:txBody>
      </p:sp>
      <p:sp>
        <p:nvSpPr>
          <p:cNvPr id="20489" name="Freeform 9">
            <a:extLst>
              <a:ext uri="{FF2B5EF4-FFF2-40B4-BE49-F238E27FC236}">
                <a16:creationId xmlns:a16="http://schemas.microsoft.com/office/drawing/2014/main" id="{2714CD64-A5D0-4BB1-AC9F-3567923EDB4E}"/>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7AE63261-5ADC-4505-A668-178B531D37D4}"/>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92" r:id="rId1"/>
    <p:sldLayoutId id="2147484091" r:id="rId2"/>
    <p:sldLayoutId id="2147484090" r:id="rId3"/>
    <p:sldLayoutId id="2147484089" r:id="rId4"/>
    <p:sldLayoutId id="2147484088" r:id="rId5"/>
    <p:sldLayoutId id="2147484087" r:id="rId6"/>
    <p:sldLayoutId id="2147484086" r:id="rId7"/>
    <p:sldLayoutId id="2147484085" r:id="rId8"/>
    <p:sldLayoutId id="2147484084" r:id="rId9"/>
    <p:sldLayoutId id="2147484083"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56FE2EDB-3AB7-4835-B783-BCF88E4D6E89}"/>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B7C6A215-DAE8-4C27-993B-F1E87FDBC78F}"/>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1DF05A16-8079-4E94-9D80-0CC088EA10B3}"/>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A8987121-EB8E-412B-A7DE-0D965586DBE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EF0177E4-ECA8-4C2F-A6B4-0EFCFA73750A}"/>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17A54B29-C1FF-4773-9D00-341F286C9F8A}"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86CD91D5-5047-4742-ACDD-C51681B470BD}"/>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49FDFF81-62CF-495A-8D74-38A1BAFFD03C}"/>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137810D1-D68E-4B54-B66A-1FF99908ADFC}"/>
              </a:ext>
            </a:extLst>
          </p:cNvPr>
          <p:cNvSpPr txBox="1">
            <a:spLocks noChangeArrowheads="1"/>
          </p:cNvSpPr>
          <p:nvPr/>
        </p:nvSpPr>
        <p:spPr bwMode="auto">
          <a:xfrm>
            <a:off x="1524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D7AAD2F3-2499-4C11-87F5-1C4417E59C97}"/>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6E63E891-40F6-48B2-AE95-6EFA2AB8E0AB}"/>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Invertebrates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10C55824-D4C8-4B19-8FC5-3645760E0365}"/>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16A6530E-A4BC-4E28-9462-A28980260C5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Cestodes lack a digestive system. How do they survive?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7F939802-3D0E-4B61-B5E3-EAF18E2D089F}"/>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824F244C-37DE-42C3-9AFC-00F2053F3F7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are echinoderms in the group Bilateria when they display radial symmetry?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D370CCFF-B27C-40D3-B053-A0B4F273430F}"/>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CAAE02C1-AEB0-4887-B963-1A54D65FA3D2}"/>
              </a:ext>
            </a:extLst>
          </p:cNvPr>
          <p:cNvSpPr>
            <a:spLocks noGrp="1"/>
          </p:cNvSpPr>
          <p:nvPr>
            <p:ph sz="half" idx="1"/>
          </p:nvPr>
        </p:nvSpPr>
        <p:spPr>
          <a:xfrm>
            <a:off x="914400" y="1752600"/>
            <a:ext cx="7280275" cy="4114800"/>
          </a:xfrm>
        </p:spPr>
        <p:txBody>
          <a:bodyPr/>
          <a:lstStyle/>
          <a:p>
            <a:pPr>
              <a:buFont typeface="Courier New" panose="02070309020205020404" pitchFamily="49" charset="0"/>
              <a:buChar char="o"/>
            </a:pPr>
            <a:r>
              <a:rPr lang="en-US" altLang="en-US"/>
              <a:t>Compare and contrast centipedes with millipedes.</a:t>
            </a:r>
          </a:p>
          <a:p>
            <a:pPr>
              <a:buFont typeface="Courier New" panose="02070309020205020404" pitchFamily="49" charset="0"/>
              <a:buChar char="o"/>
            </a:pP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190B87F-764F-47C8-BEDC-94B3A6E32583}"/>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FDE42436-494E-466F-84EF-02804A82950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complete metamorphosis? How does it differ from incomplete metamorphosis?</a:t>
            </a:r>
          </a:p>
          <a:p>
            <a:pPr>
              <a:buFont typeface="Courier New" panose="02070309020205020404" pitchFamily="49" charset="0"/>
              <a:buChar char="o"/>
            </a:pP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324B7340-132B-4582-B280-D9A47391E74C}"/>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644916C3-C763-4BE7-99BB-C20E15DE11D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are pearls formed?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53944CE7-0682-45DF-94DE-F32E717D7EED}"/>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0D01CCA5-827D-446F-B422-3290835B9C8D}"/>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6DE8034-97B7-45E2-82E2-BA83C768854A}"/>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187E1F97-A030-4149-9D8C-C27691AE4507}"/>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6298C743-517B-4938-ABD9-57FC2118331B}"/>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F10C621E-BA6B-4FFC-8AEC-1CDA4A28921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process of DNA barcoding and how it is useful for identifying species.</a:t>
            </a:r>
          </a:p>
          <a:p>
            <a:pPr>
              <a:buFont typeface="Wingdings" panose="05000000000000000000" pitchFamily="2" charset="2"/>
              <a:buNone/>
            </a:pPr>
            <a:endParaRPr lang="en-US"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155C32E-2489-41CE-A7CF-AC7DA8B19AAF}"/>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E456D536-9059-46D9-BD12-D65D8AE4939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tagmatization?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A8D0AC4-5583-43D9-A139-588F0912F033}"/>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034CD825-C26E-4F86-9E6C-894C15BFCD3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can a biologist distinguish between chelicerates and hexapods?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20E89132-9B5D-46A6-B806-4BF40786FE8F}"/>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36516094-C1ED-44BB-8EFB-9EDA65F73EE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an open and a closed circulatory system.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6155E31B-ED98-478E-BCE8-E8DF8E341F98}"/>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4D28E8D6-E88D-4B2B-947F-9C62E3F34C4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aren’t there insects the size of horses?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FE927901-3054-4A3F-8BB7-E3CE2A45E726}"/>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2A6B1795-8C20-472E-936D-ED41C39C788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are observational learning experiments carried out with octopi? What do these experiments demonstrate?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62"/>
  <p:tag name="MMPROD_UIDATA" val="&lt;database version=&quot;7.0&quot;&gt;&lt;object type=&quot;1&quot; unique_id=&quot;10001&quot;&gt;&lt;object type=&quot;2&quot; unique_id=&quot;11653&quot;&gt;&lt;object type=&quot;3&quot; unique_id=&quot;11654&quot;&gt;&lt;property id=&quot;20148&quot; value=&quot;5&quot;/&gt;&lt;property id=&quot;20300&quot; value=&quot;Slide 1&quot;/&gt;&lt;property id=&quot;20307&quot; value=&quot;317&quot;/&gt;&lt;/object&gt;&lt;object type=&quot;3&quot; unique_id=&quot;11655&quot;&gt;&lt;property id=&quot;20148&quot; value=&quot;5&quot;/&gt;&lt;property id=&quot;20300&quot; value=&quot;Slide 2 - &amp;quot;Minute Paper Goal&amp;quot;&quot;/&gt;&lt;property id=&quot;20307&quot; value=&quot;334&quot;/&gt;&lt;/object&gt;&lt;object type=&quot;3&quot; unique_id=&quot;11656&quot;&gt;&lt;property id=&quot;20148&quot; value=&quot;5&quot;/&gt;&lt;property id=&quot;20300&quot; value=&quot;Slide 3 - &amp;quot;Assessment&amp;quot;&quot;/&gt;&lt;property id=&quot;20307&quot; value=&quot;336&quot;/&gt;&lt;/object&gt;&lt;object type=&quot;3&quot; unique_id=&quot;11657&quot;&gt;&lt;property id=&quot;20148&quot; value=&quot;5&quot;/&gt;&lt;property id=&quot;20300&quot; value=&quot;Slide 4 - &amp;quot;1-minute paper topics&amp;quot;&quot;/&gt;&lt;property id=&quot;20307&quot; value=&quot;343&quot;/&gt;&lt;/object&gt;&lt;object type=&quot;3&quot; unique_id=&quot;11658&quot;&gt;&lt;property id=&quot;20148&quot; value=&quot;5&quot;/&gt;&lt;property id=&quot;20300&quot; value=&quot;Slide 5 - &amp;quot;1-minute paper topics&amp;quot;&quot;/&gt;&lt;property id=&quot;20307&quot; value=&quot;344&quot;/&gt;&lt;/object&gt;&lt;object type=&quot;3&quot; unique_id=&quot;11659&quot;&gt;&lt;property id=&quot;20148&quot; value=&quot;5&quot;/&gt;&lt;property id=&quot;20300&quot; value=&quot;Slide 6 - &amp;quot;1-minute paper topics&amp;quot;&quot;/&gt;&lt;property id=&quot;20307&quot; value=&quot;345&quot;/&gt;&lt;/object&gt;&lt;object type=&quot;3&quot; unique_id=&quot;11660&quot;&gt;&lt;property id=&quot;20148&quot; value=&quot;5&quot;/&gt;&lt;property id=&quot;20300&quot; value=&quot;Slide 7 - &amp;quot;1-minute paper topics&amp;quot;&quot;/&gt;&lt;property id=&quot;20307&quot; value=&quot;346&quot;/&gt;&lt;/object&gt;&lt;object type=&quot;3&quot; unique_id=&quot;11661&quot;&gt;&lt;property id=&quot;20148&quot; value=&quot;5&quot;/&gt;&lt;property id=&quot;20300&quot; value=&quot;Slide 8 - &amp;quot;1-minute paper topics&amp;quot;&quot;/&gt;&lt;property id=&quot;20307&quot; value=&quot;347&quot;/&gt;&lt;/object&gt;&lt;object type=&quot;3&quot; unique_id=&quot;11662&quot;&gt;&lt;property id=&quot;20148&quot; value=&quot;5&quot;/&gt;&lt;property id=&quot;20300&quot; value=&quot;Slide 9 - &amp;quot;1-minute paper topics&amp;quot;&quot;/&gt;&lt;property id=&quot;20307&quot; value=&quot;348&quot;/&gt;&lt;/object&gt;&lt;object type=&quot;3&quot; unique_id=&quot;11663&quot;&gt;&lt;property id=&quot;20148&quot; value=&quot;5&quot;/&gt;&lt;property id=&quot;20300&quot; value=&quot;Slide 10 - &amp;quot;1-minute paper topics&amp;quot;&quot;/&gt;&lt;property id=&quot;20307&quot; value=&quot;349&quot;/&gt;&lt;/object&gt;&lt;/object&gt;&lt;object type=&quot;8&quot; unique_id=&quot;1167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2608</TotalTime>
  <Words>181</Words>
  <Application>Microsoft Office PowerPoint</Application>
  <PresentationFormat>On-screen Show (4:3)</PresentationFormat>
  <Paragraphs>35</Paragraphs>
  <Slides>14</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266</cp:revision>
  <dcterms:created xsi:type="dcterms:W3CDTF">2005-04-19T02:46:41Z</dcterms:created>
  <dcterms:modified xsi:type="dcterms:W3CDTF">2019-04-24T19:56:46Z</dcterms:modified>
</cp:coreProperties>
</file>