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57" r:id="rId2"/>
  </p:sldMasterIdLst>
  <p:notesMasterIdLst>
    <p:notesMasterId r:id="rId16"/>
  </p:notesMasterIdLst>
  <p:sldIdLst>
    <p:sldId id="335" r:id="rId3"/>
    <p:sldId id="333" r:id="rId4"/>
    <p:sldId id="329" r:id="rId5"/>
    <p:sldId id="318" r:id="rId6"/>
    <p:sldId id="322" r:id="rId7"/>
    <p:sldId id="321" r:id="rId8"/>
    <p:sldId id="320" r:id="rId9"/>
    <p:sldId id="319" r:id="rId10"/>
    <p:sldId id="328" r:id="rId11"/>
    <p:sldId id="330" r:id="rId12"/>
    <p:sldId id="331" r:id="rId13"/>
    <p:sldId id="336" r:id="rId14"/>
    <p:sldId id="337" r:id="rId1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7" autoAdjust="0"/>
    <p:restoredTop sz="94894" autoAdjust="0"/>
  </p:normalViewPr>
  <p:slideViewPr>
    <p:cSldViewPr>
      <p:cViewPr varScale="1">
        <p:scale>
          <a:sx n="96" d="100"/>
          <a:sy n="96" d="100"/>
        </p:scale>
        <p:origin x="21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03EF50E-20EA-42CF-BE16-F2F545AD844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3C9B8649-B1D4-4DAC-AAFA-15DEEC0CDA44}"/>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6148" name="Rectangle 4">
            <a:extLst>
              <a:ext uri="{FF2B5EF4-FFF2-40B4-BE49-F238E27FC236}">
                <a16:creationId xmlns:a16="http://schemas.microsoft.com/office/drawing/2014/main" id="{268121DD-951A-4524-87C0-EB36727A0DB4}"/>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36152776-8FCF-40F2-B8B9-D39E363DEE2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A40A3F8-9049-43F2-8227-8741DAB6E7C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6CA0A24B-C0BC-4FD9-A80A-F863663AF557}"/>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76898FC-8A86-4B90-A55F-4CBABC7D72A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508C0E64-1C89-4800-89D5-722C6C194D25}"/>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5D1A4B55-AE3D-4FD0-9DD5-823B9F1ACE33}"/>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sz="1800"/>
            </a:p>
          </p:txBody>
        </p:sp>
        <p:sp>
          <p:nvSpPr>
            <p:cNvPr id="6" name="Rectangle 8">
              <a:extLst>
                <a:ext uri="{FF2B5EF4-FFF2-40B4-BE49-F238E27FC236}">
                  <a16:creationId xmlns:a16="http://schemas.microsoft.com/office/drawing/2014/main" id="{2802A59B-182F-41A4-B440-18FDBB2746C6}"/>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9A9D70E1-1402-4227-93C8-7B6E19945631}"/>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349E528D-6DF7-4D12-8E00-F21ABA025B81}"/>
                </a:ext>
              </a:extLst>
            </p:cNvPr>
            <p:cNvSpPr>
              <a:spLocks noChangeArrowheads="1"/>
            </p:cNvSpPr>
            <p:nvPr/>
          </p:nvSpPr>
          <p:spPr bwMode="auto">
            <a:xfrm>
              <a:off x="384" y="960"/>
              <a:ext cx="144" cy="913"/>
            </a:xfrm>
            <a:custGeom>
              <a:avLst/>
              <a:gdLst>
                <a:gd name="T0" fmla="*/ 144 w 1000"/>
                <a:gd name="T1" fmla="*/ 913 h 1000"/>
                <a:gd name="T2" fmla="*/ 0 w 1000"/>
                <a:gd name="T3" fmla="*/ 913 h 1000"/>
                <a:gd name="T4" fmla="*/ 0 w 1000"/>
                <a:gd name="T5" fmla="*/ 0 h 1000"/>
                <a:gd name="T6" fmla="*/ 144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EC874F41-7A70-4ED5-9DE4-2FF82FEB1581}"/>
                </a:ext>
              </a:extLst>
            </p:cNvPr>
            <p:cNvSpPr>
              <a:spLocks noChangeArrowheads="1"/>
            </p:cNvSpPr>
            <p:nvPr/>
          </p:nvSpPr>
          <p:spPr bwMode="auto">
            <a:xfrm>
              <a:off x="4944" y="762"/>
              <a:ext cx="165" cy="864"/>
            </a:xfrm>
            <a:custGeom>
              <a:avLst/>
              <a:gdLst>
                <a:gd name="T0" fmla="*/ 0 w 1000"/>
                <a:gd name="T1" fmla="*/ 0 h 1000"/>
                <a:gd name="T2" fmla="*/ 165 w 1000"/>
                <a:gd name="T3" fmla="*/ 0 h 1000"/>
                <a:gd name="T4" fmla="*/ 165 w 1000"/>
                <a:gd name="T5" fmla="*/ 864 h 1000"/>
                <a:gd name="T6" fmla="*/ 0 w 1000"/>
                <a:gd name="T7" fmla="*/ 864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9D781724-4559-4298-89ED-9DF43518B2C3}"/>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E4F5CA9A-E932-4E31-879B-AFDF7E977E74}"/>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5983298A-2594-4DD2-8631-8AA792EFB078}"/>
              </a:ext>
            </a:extLst>
          </p:cNvPr>
          <p:cNvSpPr>
            <a:spLocks noGrp="1" noChangeArrowheads="1"/>
          </p:cNvSpPr>
          <p:nvPr>
            <p:ph type="sldNum" sz="quarter" idx="12"/>
          </p:nvPr>
        </p:nvSpPr>
        <p:spPr>
          <a:xfrm>
            <a:off x="6553200" y="6248400"/>
            <a:ext cx="1905000" cy="457200"/>
          </a:xfrm>
        </p:spPr>
        <p:txBody>
          <a:bodyPr/>
          <a:lstStyle>
            <a:lvl1pPr>
              <a:defRPr smtClean="0"/>
            </a:lvl1pPr>
          </a:lstStyle>
          <a:p>
            <a:pPr>
              <a:defRPr/>
            </a:pPr>
            <a:fld id="{DA6D5369-FCBB-4D09-9920-D301406A4CF4}" type="slidenum">
              <a:rPr lang="en-US" altLang="en-US"/>
              <a:pPr>
                <a:defRPr/>
              </a:pPr>
              <a:t>‹#›</a:t>
            </a:fld>
            <a:endParaRPr lang="en-US" altLang="en-US"/>
          </a:p>
        </p:txBody>
      </p:sp>
    </p:spTree>
    <p:extLst>
      <p:ext uri="{BB962C8B-B14F-4D97-AF65-F5344CB8AC3E}">
        <p14:creationId xmlns:p14="http://schemas.microsoft.com/office/powerpoint/2010/main" val="2789000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9CA9BBE-C291-426B-8F77-20473B2EFE2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8B90C27-7E7A-4B8D-BAD8-2449DF1943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F205DA1-6B7B-45FE-9420-98E15AA9D18D}"/>
              </a:ext>
            </a:extLst>
          </p:cNvPr>
          <p:cNvSpPr>
            <a:spLocks noGrp="1" noChangeArrowheads="1"/>
          </p:cNvSpPr>
          <p:nvPr>
            <p:ph type="sldNum" sz="quarter" idx="12"/>
          </p:nvPr>
        </p:nvSpPr>
        <p:spPr>
          <a:ln/>
        </p:spPr>
        <p:txBody>
          <a:bodyPr/>
          <a:lstStyle>
            <a:lvl1pPr>
              <a:defRPr/>
            </a:lvl1pPr>
          </a:lstStyle>
          <a:p>
            <a:pPr>
              <a:defRPr/>
            </a:pPr>
            <a:fld id="{0F0D049D-9534-45E0-8A7E-E0B229B7D541}" type="slidenum">
              <a:rPr lang="en-US" altLang="en-US"/>
              <a:pPr>
                <a:defRPr/>
              </a:pPr>
              <a:t>‹#›</a:t>
            </a:fld>
            <a:endParaRPr lang="en-US" altLang="en-US"/>
          </a:p>
        </p:txBody>
      </p:sp>
    </p:spTree>
    <p:extLst>
      <p:ext uri="{BB962C8B-B14F-4D97-AF65-F5344CB8AC3E}">
        <p14:creationId xmlns:p14="http://schemas.microsoft.com/office/powerpoint/2010/main" val="1540740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9489DE5-6AF0-4A82-8BD8-80CBBC3492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5FD3D08-C384-40AC-9BCD-B17A63173BD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FBD9CA2-E661-4C4E-8E75-C13D1801F13A}"/>
              </a:ext>
            </a:extLst>
          </p:cNvPr>
          <p:cNvSpPr>
            <a:spLocks noGrp="1" noChangeArrowheads="1"/>
          </p:cNvSpPr>
          <p:nvPr>
            <p:ph type="sldNum" sz="quarter" idx="12"/>
          </p:nvPr>
        </p:nvSpPr>
        <p:spPr>
          <a:ln/>
        </p:spPr>
        <p:txBody>
          <a:bodyPr/>
          <a:lstStyle>
            <a:lvl1pPr>
              <a:defRPr/>
            </a:lvl1pPr>
          </a:lstStyle>
          <a:p>
            <a:pPr>
              <a:defRPr/>
            </a:pPr>
            <a:fld id="{80CFE444-9F0A-4919-B31B-4E386326533D}" type="slidenum">
              <a:rPr lang="en-US" altLang="en-US"/>
              <a:pPr>
                <a:defRPr/>
              </a:pPr>
              <a:t>‹#›</a:t>
            </a:fld>
            <a:endParaRPr lang="en-US" altLang="en-US"/>
          </a:p>
        </p:txBody>
      </p:sp>
    </p:spTree>
    <p:extLst>
      <p:ext uri="{BB962C8B-B14F-4D97-AF65-F5344CB8AC3E}">
        <p14:creationId xmlns:p14="http://schemas.microsoft.com/office/powerpoint/2010/main" val="6645371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258B55D7-29C7-48C5-954D-AB06798D2293}"/>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DA8722E0-2670-41F3-A783-1E4128A1D368}"/>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91498006-3A2B-49F0-82A5-824DB980C66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BE1F116C-CD8E-4CE2-80B8-641A463BBFF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404D90DE-596F-4FE2-A5F5-90D9263CBB70}"/>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DF69E232-2BA9-4911-ADA1-1BE5A02735CB}"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211995895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503885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892837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467000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3224815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26329381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666F3390-B77A-4EF7-A9B8-F272D8918A30}"/>
              </a:ext>
            </a:extLst>
          </p:cNvPr>
          <p:cNvGrpSpPr>
            <a:grpSpLocks/>
          </p:cNvGrpSpPr>
          <p:nvPr userDrawn="1"/>
        </p:nvGrpSpPr>
        <p:grpSpPr bwMode="auto">
          <a:xfrm>
            <a:off x="85725" y="95250"/>
            <a:ext cx="8972550" cy="6424613"/>
            <a:chOff x="85724" y="95250"/>
            <a:chExt cx="8972551" cy="6424612"/>
          </a:xfrm>
        </p:grpSpPr>
        <p:sp>
          <p:nvSpPr>
            <p:cNvPr id="5" name="Rectangle 4">
              <a:extLst>
                <a:ext uri="{FF2B5EF4-FFF2-40B4-BE49-F238E27FC236}">
                  <a16:creationId xmlns:a16="http://schemas.microsoft.com/office/drawing/2014/main" id="{5C96DD3F-5666-4E19-8BE1-B66031A847FC}"/>
                </a:ext>
              </a:extLst>
            </p:cNvPr>
            <p:cNvSpPr>
              <a:spLocks noChangeArrowheads="1"/>
            </p:cNvSpPr>
            <p:nvPr userDrawn="1"/>
          </p:nvSpPr>
          <p:spPr bwMode="auto">
            <a:xfrm>
              <a:off x="85724" y="762000"/>
              <a:ext cx="581025" cy="5757862"/>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defRPr/>
              </a:pPr>
              <a:endParaRPr lang="en-US" altLang="en-US" sz="1600">
                <a:solidFill>
                  <a:srgbClr val="000000"/>
                </a:solidFill>
              </a:endParaRPr>
            </a:p>
          </p:txBody>
        </p:sp>
        <p:sp>
          <p:nvSpPr>
            <p:cNvPr id="6" name="Rectangle 5">
              <a:extLst>
                <a:ext uri="{FF2B5EF4-FFF2-40B4-BE49-F238E27FC236}">
                  <a16:creationId xmlns:a16="http://schemas.microsoft.com/office/drawing/2014/main" id="{1D49D5C8-0766-46E8-BB81-5B9DD9EC5E48}"/>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6CF1AF01-1D70-4A02-BBD5-7402901DFB16}"/>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FC5F4E87-1FA8-47BE-AA70-C9BF2E4612D3}"/>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94099662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45596183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8467FC9-E3D7-4FC1-B507-98F5D2F031B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1F0552F-C18C-47EE-AE61-2038832DDF6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28F0A16-8C67-4308-A84C-E6B3C01D1B96}"/>
              </a:ext>
            </a:extLst>
          </p:cNvPr>
          <p:cNvSpPr>
            <a:spLocks noGrp="1" noChangeArrowheads="1"/>
          </p:cNvSpPr>
          <p:nvPr>
            <p:ph type="sldNum" sz="quarter" idx="12"/>
          </p:nvPr>
        </p:nvSpPr>
        <p:spPr>
          <a:ln/>
        </p:spPr>
        <p:txBody>
          <a:bodyPr/>
          <a:lstStyle>
            <a:lvl1pPr>
              <a:defRPr/>
            </a:lvl1pPr>
          </a:lstStyle>
          <a:p>
            <a:pPr>
              <a:defRPr/>
            </a:pPr>
            <a:fld id="{6411F7EC-250A-40C1-A0E1-58486FA05FD2}" type="slidenum">
              <a:rPr lang="en-US" altLang="en-US"/>
              <a:pPr>
                <a:defRPr/>
              </a:pPr>
              <a:t>‹#›</a:t>
            </a:fld>
            <a:endParaRPr lang="en-US" altLang="en-US"/>
          </a:p>
        </p:txBody>
      </p:sp>
    </p:spTree>
    <p:extLst>
      <p:ext uri="{BB962C8B-B14F-4D97-AF65-F5344CB8AC3E}">
        <p14:creationId xmlns:p14="http://schemas.microsoft.com/office/powerpoint/2010/main" val="11122191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299181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444506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405652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B587F922-2BA9-4400-9A5E-B1EE0FE15E1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128D20B-3284-4FA3-A334-C52BE3CED7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C46548D-C504-4253-A40B-D0E6065C8C1B}"/>
              </a:ext>
            </a:extLst>
          </p:cNvPr>
          <p:cNvSpPr>
            <a:spLocks noGrp="1" noChangeArrowheads="1"/>
          </p:cNvSpPr>
          <p:nvPr>
            <p:ph type="sldNum" sz="quarter" idx="12"/>
          </p:nvPr>
        </p:nvSpPr>
        <p:spPr>
          <a:ln/>
        </p:spPr>
        <p:txBody>
          <a:bodyPr/>
          <a:lstStyle>
            <a:lvl1pPr>
              <a:defRPr/>
            </a:lvl1pPr>
          </a:lstStyle>
          <a:p>
            <a:pPr>
              <a:defRPr/>
            </a:pPr>
            <a:fld id="{722EAAF8-7BDA-4E90-83CC-2D4B8AAB76EC}" type="slidenum">
              <a:rPr lang="en-US" altLang="en-US"/>
              <a:pPr>
                <a:defRPr/>
              </a:pPr>
              <a:t>‹#›</a:t>
            </a:fld>
            <a:endParaRPr lang="en-US" altLang="en-US"/>
          </a:p>
        </p:txBody>
      </p:sp>
    </p:spTree>
    <p:extLst>
      <p:ext uri="{BB962C8B-B14F-4D97-AF65-F5344CB8AC3E}">
        <p14:creationId xmlns:p14="http://schemas.microsoft.com/office/powerpoint/2010/main" val="355812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809DEA9F-505B-444F-9E68-0DBC0DCC27D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198B086-DB7C-48B5-AB49-9E470B4D5B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BBDE5B2-398A-45F7-911D-3F4EEF68879A}"/>
              </a:ext>
            </a:extLst>
          </p:cNvPr>
          <p:cNvSpPr>
            <a:spLocks noGrp="1" noChangeArrowheads="1"/>
          </p:cNvSpPr>
          <p:nvPr>
            <p:ph type="sldNum" sz="quarter" idx="12"/>
          </p:nvPr>
        </p:nvSpPr>
        <p:spPr>
          <a:ln/>
        </p:spPr>
        <p:txBody>
          <a:bodyPr/>
          <a:lstStyle>
            <a:lvl1pPr>
              <a:defRPr/>
            </a:lvl1pPr>
          </a:lstStyle>
          <a:p>
            <a:pPr>
              <a:defRPr/>
            </a:pPr>
            <a:fld id="{25A8C710-4878-4CC2-9226-4A9FF8410EB4}" type="slidenum">
              <a:rPr lang="en-US" altLang="en-US"/>
              <a:pPr>
                <a:defRPr/>
              </a:pPr>
              <a:t>‹#›</a:t>
            </a:fld>
            <a:endParaRPr lang="en-US" altLang="en-US"/>
          </a:p>
        </p:txBody>
      </p:sp>
    </p:spTree>
    <p:extLst>
      <p:ext uri="{BB962C8B-B14F-4D97-AF65-F5344CB8AC3E}">
        <p14:creationId xmlns:p14="http://schemas.microsoft.com/office/powerpoint/2010/main" val="4281351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70B9985-1423-4FF6-950B-F08081C4311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164BB32-B64D-4538-80B5-C16590E4E5E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FCD9DFFE-DF48-45F4-B83D-FE89E49938F8}"/>
              </a:ext>
            </a:extLst>
          </p:cNvPr>
          <p:cNvSpPr>
            <a:spLocks noGrp="1" noChangeArrowheads="1"/>
          </p:cNvSpPr>
          <p:nvPr>
            <p:ph type="sldNum" sz="quarter" idx="12"/>
          </p:nvPr>
        </p:nvSpPr>
        <p:spPr>
          <a:ln/>
        </p:spPr>
        <p:txBody>
          <a:bodyPr/>
          <a:lstStyle>
            <a:lvl1pPr>
              <a:defRPr/>
            </a:lvl1pPr>
          </a:lstStyle>
          <a:p>
            <a:pPr>
              <a:defRPr/>
            </a:pPr>
            <a:fld id="{2035E1C4-C32A-4CD4-ADB5-1E330ACD41E6}" type="slidenum">
              <a:rPr lang="en-US" altLang="en-US"/>
              <a:pPr>
                <a:defRPr/>
              </a:pPr>
              <a:t>‹#›</a:t>
            </a:fld>
            <a:endParaRPr lang="en-US" altLang="en-US"/>
          </a:p>
        </p:txBody>
      </p:sp>
    </p:spTree>
    <p:extLst>
      <p:ext uri="{BB962C8B-B14F-4D97-AF65-F5344CB8AC3E}">
        <p14:creationId xmlns:p14="http://schemas.microsoft.com/office/powerpoint/2010/main" val="102265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EC55058C-0049-40EA-B3E0-B943C5D7F91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F8B42B0F-7745-49AD-BD2E-9C852B9D2E4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42A65D52-49F9-4FF5-9DA2-7E2352D29CA4}"/>
              </a:ext>
            </a:extLst>
          </p:cNvPr>
          <p:cNvSpPr>
            <a:spLocks noGrp="1" noChangeArrowheads="1"/>
          </p:cNvSpPr>
          <p:nvPr>
            <p:ph type="sldNum" sz="quarter" idx="12"/>
          </p:nvPr>
        </p:nvSpPr>
        <p:spPr>
          <a:ln/>
        </p:spPr>
        <p:txBody>
          <a:bodyPr/>
          <a:lstStyle>
            <a:lvl1pPr>
              <a:defRPr/>
            </a:lvl1pPr>
          </a:lstStyle>
          <a:p>
            <a:pPr>
              <a:defRPr/>
            </a:pPr>
            <a:fld id="{102845E8-623B-486A-8551-6FAAB2FCAA09}" type="slidenum">
              <a:rPr lang="en-US" altLang="en-US"/>
              <a:pPr>
                <a:defRPr/>
              </a:pPr>
              <a:t>‹#›</a:t>
            </a:fld>
            <a:endParaRPr lang="en-US" altLang="en-US"/>
          </a:p>
        </p:txBody>
      </p:sp>
    </p:spTree>
    <p:extLst>
      <p:ext uri="{BB962C8B-B14F-4D97-AF65-F5344CB8AC3E}">
        <p14:creationId xmlns:p14="http://schemas.microsoft.com/office/powerpoint/2010/main" val="1647168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65975C5-E975-484B-9994-B488B5BA95F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E11882C9-A8C1-4717-9174-F2448425A4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06D89CEA-75A3-4B09-A9A8-886A483C0433}"/>
              </a:ext>
            </a:extLst>
          </p:cNvPr>
          <p:cNvSpPr>
            <a:spLocks noGrp="1" noChangeArrowheads="1"/>
          </p:cNvSpPr>
          <p:nvPr>
            <p:ph type="sldNum" sz="quarter" idx="12"/>
          </p:nvPr>
        </p:nvSpPr>
        <p:spPr>
          <a:ln/>
        </p:spPr>
        <p:txBody>
          <a:bodyPr/>
          <a:lstStyle>
            <a:lvl1pPr>
              <a:defRPr/>
            </a:lvl1pPr>
          </a:lstStyle>
          <a:p>
            <a:pPr>
              <a:defRPr/>
            </a:pPr>
            <a:fld id="{5BFBD15D-C695-4780-9BC6-7084344CBBCA}" type="slidenum">
              <a:rPr lang="en-US" altLang="en-US"/>
              <a:pPr>
                <a:defRPr/>
              </a:pPr>
              <a:t>‹#›</a:t>
            </a:fld>
            <a:endParaRPr lang="en-US" altLang="en-US"/>
          </a:p>
        </p:txBody>
      </p:sp>
    </p:spTree>
    <p:extLst>
      <p:ext uri="{BB962C8B-B14F-4D97-AF65-F5344CB8AC3E}">
        <p14:creationId xmlns:p14="http://schemas.microsoft.com/office/powerpoint/2010/main" val="311743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1F53072-B962-4300-AE0D-79B182B3BD8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2ADD19C-F0D8-42B6-824F-A49267DFF0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A66B2B4-F4D0-40C6-9F8E-BC41494CAE23}"/>
              </a:ext>
            </a:extLst>
          </p:cNvPr>
          <p:cNvSpPr>
            <a:spLocks noGrp="1" noChangeArrowheads="1"/>
          </p:cNvSpPr>
          <p:nvPr>
            <p:ph type="sldNum" sz="quarter" idx="12"/>
          </p:nvPr>
        </p:nvSpPr>
        <p:spPr>
          <a:ln/>
        </p:spPr>
        <p:txBody>
          <a:bodyPr/>
          <a:lstStyle>
            <a:lvl1pPr>
              <a:defRPr/>
            </a:lvl1pPr>
          </a:lstStyle>
          <a:p>
            <a:pPr>
              <a:defRPr/>
            </a:pPr>
            <a:fld id="{736C9D99-8400-49C4-9F64-E33B140754B7}" type="slidenum">
              <a:rPr lang="en-US" altLang="en-US"/>
              <a:pPr>
                <a:defRPr/>
              </a:pPr>
              <a:t>‹#›</a:t>
            </a:fld>
            <a:endParaRPr lang="en-US" altLang="en-US"/>
          </a:p>
        </p:txBody>
      </p:sp>
    </p:spTree>
    <p:extLst>
      <p:ext uri="{BB962C8B-B14F-4D97-AF65-F5344CB8AC3E}">
        <p14:creationId xmlns:p14="http://schemas.microsoft.com/office/powerpoint/2010/main" val="2095464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1C2FBFC-952C-4F40-8B31-6292CD48469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F8F5CB4-DE47-43CF-8A55-F431DADE2B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2EEEBDD-DA8F-4766-BB4F-8E4F9D8C0C4A}"/>
              </a:ext>
            </a:extLst>
          </p:cNvPr>
          <p:cNvSpPr>
            <a:spLocks noGrp="1" noChangeArrowheads="1"/>
          </p:cNvSpPr>
          <p:nvPr>
            <p:ph type="sldNum" sz="quarter" idx="12"/>
          </p:nvPr>
        </p:nvSpPr>
        <p:spPr>
          <a:ln/>
        </p:spPr>
        <p:txBody>
          <a:bodyPr/>
          <a:lstStyle>
            <a:lvl1pPr>
              <a:defRPr/>
            </a:lvl1pPr>
          </a:lstStyle>
          <a:p>
            <a:pPr>
              <a:defRPr/>
            </a:pPr>
            <a:fld id="{4FB222D1-23BF-490D-8B54-5A6C05D57209}" type="slidenum">
              <a:rPr lang="en-US" altLang="en-US"/>
              <a:pPr>
                <a:defRPr/>
              </a:pPr>
              <a:t>‹#›</a:t>
            </a:fld>
            <a:endParaRPr lang="en-US" altLang="en-US"/>
          </a:p>
        </p:txBody>
      </p:sp>
    </p:spTree>
    <p:extLst>
      <p:ext uri="{BB962C8B-B14F-4D97-AF65-F5344CB8AC3E}">
        <p14:creationId xmlns:p14="http://schemas.microsoft.com/office/powerpoint/2010/main" val="2465474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F9F2400-72A0-4909-8BD3-E1519F86B228}"/>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B7E9C899-6570-4816-9BD4-7B91BDC659ED}"/>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CF78A0E3-629E-477F-BBFE-B89C48C0109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10A09B09-F323-4402-B430-BAB6A9D32F0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58FBFC9-514E-4B4D-AFBB-607558B74C4E}"/>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BFCA1C85-E71B-4645-9939-049BB3CFE1B0}"/>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B69399E0-08BB-4B03-8F52-09B380BDF814}"/>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CF797E38-416A-4030-9228-AD4D912DB4FB}" type="slidenum">
              <a:rPr lang="en-US" altLang="en-US"/>
              <a:pPr>
                <a:defRPr/>
              </a:pPr>
              <a:t>‹#›</a:t>
            </a:fld>
            <a:endParaRPr lang="en-US" altLang="en-US"/>
          </a:p>
        </p:txBody>
      </p:sp>
      <p:sp>
        <p:nvSpPr>
          <p:cNvPr id="1033" name="Freeform 9">
            <a:extLst>
              <a:ext uri="{FF2B5EF4-FFF2-40B4-BE49-F238E27FC236}">
                <a16:creationId xmlns:a16="http://schemas.microsoft.com/office/drawing/2014/main" id="{29D1A3FA-8FD8-42B2-BAC0-8DA0D6A9B2A3}"/>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FD5A8DAB-8B90-4454-BFBB-33F85E709B50}"/>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1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29AC190-DB6C-4364-A4B8-869D42C11C04}"/>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CF695480-E14F-4683-86FF-5DCF28BE896A}"/>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1D60F441-338C-4F77-B04B-D910F68AB86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CD750B2C-4395-4084-A115-D6B59AD309FA}"/>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8500C24E-1C62-4E0D-8F0C-DAF4FCC4B48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323F9F80-8DA3-48D3-986C-142523725B3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C9A4CC63-C1CE-49C6-90E9-7E35D3F48C79}"/>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5B17C752-F05E-4DC8-A082-32B2D990FF82}"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09C7CAE3-1F76-43E2-851F-CD1F3EE32649}"/>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3817" r:id="rId1"/>
    <p:sldLayoutId id="2147483807" r:id="rId2"/>
    <p:sldLayoutId id="2147483808" r:id="rId3"/>
    <p:sldLayoutId id="2147483809" r:id="rId4"/>
    <p:sldLayoutId id="2147483810" r:id="rId5"/>
    <p:sldLayoutId id="2147483811" r:id="rId6"/>
    <p:sldLayoutId id="2147483818" r:id="rId7"/>
    <p:sldLayoutId id="2147483812" r:id="rId8"/>
    <p:sldLayoutId id="2147483813" r:id="rId9"/>
    <p:sldLayoutId id="2147483814" r:id="rId10"/>
    <p:sldLayoutId id="2147483815"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C5D1FC-5462-470B-B232-50EEABBC330B}"/>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7171" name="Rectangle 5">
            <a:extLst>
              <a:ext uri="{FF2B5EF4-FFF2-40B4-BE49-F238E27FC236}">
                <a16:creationId xmlns:a16="http://schemas.microsoft.com/office/drawing/2014/main" id="{DCD83D80-73BA-4E33-A05A-5F8773AD094F}"/>
              </a:ext>
            </a:extLst>
          </p:cNvPr>
          <p:cNvSpPr>
            <a:spLocks noChangeArrowheads="1"/>
          </p:cNvSpPr>
          <p:nvPr/>
        </p:nvSpPr>
        <p:spPr bwMode="auto">
          <a:xfrm>
            <a:off x="0" y="6611938"/>
            <a:ext cx="914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altLang="en-US" sz="1000" i="1"/>
              <a:t>Copyright © 2020 McGraw-Hill Education. All rights reserved. No reproduction or distribution without the prior written consent of McGraw-Hill Education</a:t>
            </a:r>
            <a:r>
              <a:rPr lang="en-US" altLang="en-US" sz="1000"/>
              <a:t>.</a:t>
            </a:r>
          </a:p>
        </p:txBody>
      </p:sp>
      <p:sp>
        <p:nvSpPr>
          <p:cNvPr id="7172" name="Text Box 9">
            <a:extLst>
              <a:ext uri="{FF2B5EF4-FFF2-40B4-BE49-F238E27FC236}">
                <a16:creationId xmlns:a16="http://schemas.microsoft.com/office/drawing/2014/main" id="{B04C0747-FA4D-4E51-8639-58D8DCC8EE40}"/>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Introduction to Biology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7C62134B-975E-4D7E-B6EA-3466B938BD33}"/>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C8A8DAE6-0F15-45FA-B54B-9C1D8739535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how GFP genes can be used to determine the function of other genes in a cell. </a:t>
            </a:r>
          </a:p>
          <a:p>
            <a:pPr eaLnBrk="1" hangingPunct="1">
              <a:buFont typeface="Wingdings" panose="05000000000000000000" pitchFamily="2" charset="2"/>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BD40C41B-FCC9-4AA5-8D20-E26B04789ADF}"/>
              </a:ext>
            </a:extLst>
          </p:cNvPr>
          <p:cNvSpPr>
            <a:spLocks noGrp="1" noChangeArrowheads="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551559F9-63E8-4ACB-808D-6FC056C96ACD}"/>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In science are a theory and a hypothesis considered the same thing? Explain your answer. </a:t>
            </a: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A70D3A8-C5AB-4C1C-A139-83B27AD25709}"/>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43C10090-1CA4-4869-9F86-CFF66CD09BCD}"/>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Briefly discuss the differences between natural selection and artificial selection.</a:t>
            </a:r>
          </a:p>
          <a:p>
            <a:pPr eaLnBrk="1" hangingPunct="1">
              <a:buFont typeface="Wingdings" panose="05000000000000000000" pitchFamily="2" charset="2"/>
              <a:buNone/>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FB4361FA-3FCD-43B1-A44B-5D2EA2710D5B}"/>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A36B68AD-C1B3-4F8F-9893-3485086A52F3}"/>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is the age of the earth relevant to the theory of evolution?</a:t>
            </a:r>
          </a:p>
          <a:p>
            <a:pPr eaLnBrk="1" hangingPunct="1">
              <a:buFont typeface="Wingdings" panose="05000000000000000000" pitchFamily="2" charset="2"/>
              <a:buNone/>
              <a:defRPr/>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F7082AF-A333-4099-9693-BD9D5BFEE053}"/>
              </a:ext>
            </a:extLst>
          </p:cNvPr>
          <p:cNvSpPr>
            <a:spLocks noGrp="1" noChangeArrowheads="1"/>
          </p:cNvSpPr>
          <p:nvPr>
            <p:ph type="title"/>
          </p:nvPr>
        </p:nvSpPr>
        <p:spPr/>
        <p:txBody>
          <a:bodyPr/>
          <a:lstStyle/>
          <a:p>
            <a:r>
              <a:rPr lang="en-US" altLang="en-US"/>
              <a:t>Minute Paper Goal</a:t>
            </a:r>
          </a:p>
        </p:txBody>
      </p:sp>
      <p:sp>
        <p:nvSpPr>
          <p:cNvPr id="8195" name="Content Placeholder 2">
            <a:extLst>
              <a:ext uri="{FF2B5EF4-FFF2-40B4-BE49-F238E27FC236}">
                <a16:creationId xmlns:a16="http://schemas.microsoft.com/office/drawing/2014/main" id="{D576D53D-1D31-4693-8F86-D453EBE4DD9F}"/>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6E65D34-B5FC-4940-85E2-AEFEDF5B8615}"/>
              </a:ext>
            </a:extLst>
          </p:cNvPr>
          <p:cNvSpPr>
            <a:spLocks noGrp="1" noChangeArrowheads="1"/>
          </p:cNvSpPr>
          <p:nvPr>
            <p:ph type="title"/>
          </p:nvPr>
        </p:nvSpPr>
        <p:spPr/>
        <p:txBody>
          <a:bodyPr/>
          <a:lstStyle/>
          <a:p>
            <a:r>
              <a:rPr lang="en-US" altLang="en-US"/>
              <a:t>Assessment</a:t>
            </a:r>
          </a:p>
        </p:txBody>
      </p:sp>
      <p:sp>
        <p:nvSpPr>
          <p:cNvPr id="9219" name="Content Placeholder 2">
            <a:extLst>
              <a:ext uri="{FF2B5EF4-FFF2-40B4-BE49-F238E27FC236}">
                <a16:creationId xmlns:a16="http://schemas.microsoft.com/office/drawing/2014/main" id="{9CADA646-C5F2-47E2-8BC0-131F3D0E0F2E}"/>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191F38D-6E28-449B-9009-939DD21C264C}"/>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FE467F68-0D4B-426E-8F5C-587DAC617DEF}"/>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What is the advantage of peer review in science?</a:t>
            </a:r>
          </a:p>
          <a:p>
            <a:pPr eaLnBrk="1" hangingPunct="1">
              <a:buFont typeface="Wingdings" panose="05000000000000000000" pitchFamily="2" charset="2"/>
              <a:buNone/>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D796B34-08F6-4C33-82D9-5022DF88AFBC}"/>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3E76C3FC-A4FD-40CA-97F6-1049EC9EB5A5}"/>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is DNA an important molecule for living organisms</a:t>
            </a:r>
            <a:r>
              <a:rPr lang="en-US" sz="2000" dirty="0"/>
              <a:t>?</a:t>
            </a:r>
          </a:p>
          <a:p>
            <a:pPr eaLnBrk="1" hangingPunct="1">
              <a:buFont typeface="Wingdings" panose="05000000000000000000" pitchFamily="2" charset="2"/>
              <a:buNone/>
              <a:defRPr/>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282FC86-CDAA-4BF4-9996-3C6D42CB486D}"/>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B1B555A4-FE7F-4405-81FD-F2C139FFF89E}"/>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the difference between homologous and analogous structures.</a:t>
            </a:r>
          </a:p>
          <a:p>
            <a:pPr eaLnBrk="1" hangingPunct="1">
              <a:buFont typeface="Wingdings" panose="05000000000000000000" pitchFamily="2" charset="2"/>
              <a:buNone/>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98EE8C3-E261-429B-AA16-158253F088B0}"/>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BD9BF682-C926-4E17-84A4-872D044FC826}"/>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are controls needed when conducting scientific experiments?</a:t>
            </a:r>
          </a:p>
          <a:p>
            <a:pPr eaLnBrk="1" hangingPunct="1">
              <a:buFont typeface="Wingdings" panose="05000000000000000000" pitchFamily="2" charset="2"/>
              <a:buNone/>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4E7EEC2-AB30-4ACC-A696-7058708C6068}"/>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A0C9A974-4BC4-427F-B9AA-5AEFC030469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How do vertical and horizontal gene transfer differ?</a:t>
            </a:r>
          </a:p>
          <a:p>
            <a:pPr eaLnBrk="1" hangingPunct="1">
              <a:buFont typeface="Wingdings" panose="05000000000000000000" pitchFamily="2" charset="2"/>
              <a:buNone/>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299A20C-3C60-4C84-9976-FA6A24F83E93}"/>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9B1E1EB9-7A28-4A68-B325-D9F652CD0B97}"/>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Briefly describe the key differences between the three domains of life.</a:t>
            </a:r>
          </a:p>
          <a:p>
            <a:pPr eaLnBrk="1" hangingPunct="1">
              <a:buFont typeface="Wingdings" panose="05000000000000000000" pitchFamily="2" charset="2"/>
              <a:buNone/>
              <a:defRPr/>
            </a:pPr>
            <a:endParaRPr lang="en-US" dirty="0"/>
          </a:p>
        </p:txBody>
      </p:sp>
    </p:spTree>
  </p:cSld>
  <p:clrMapOvr>
    <a:masterClrMapping/>
  </p:clrMapOvr>
</p:sld>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695</TotalTime>
  <Words>183</Words>
  <Application>Microsoft Office PowerPoint</Application>
  <PresentationFormat>On-screen Show (4:3)</PresentationFormat>
  <Paragraphs>31</Paragraphs>
  <Slides>13</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Wingdings</vt:lpstr>
      <vt:lpstr>ヒラギノ角ゴ Pro W3</vt:lpstr>
      <vt:lpstr>Symbol</vt:lpstr>
      <vt:lpstr>Tahoma</vt:lpstr>
      <vt:lpstr>Times New Roman</vt:lpstr>
      <vt:lpstr>Courier New</vt:lpstr>
      <vt:lpstr>Axis</vt:lpstr>
      <vt:lpstr>MHSGITemplate</vt:lpstr>
      <vt:lpstr>Biology</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133</cp:revision>
  <dcterms:created xsi:type="dcterms:W3CDTF">2005-04-19T02:46:41Z</dcterms:created>
  <dcterms:modified xsi:type="dcterms:W3CDTF">2019-04-23T20:16:56Z</dcterms:modified>
</cp:coreProperties>
</file>