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70" r:id="rId2"/>
  </p:sldMasterIdLst>
  <p:notesMasterIdLst>
    <p:notesMasterId r:id="rId14"/>
  </p:notesMasterIdLst>
  <p:sldIdLst>
    <p:sldId id="317" r:id="rId3"/>
    <p:sldId id="334" r:id="rId4"/>
    <p:sldId id="336" r:id="rId5"/>
    <p:sldId id="343" r:id="rId6"/>
    <p:sldId id="344" r:id="rId7"/>
    <p:sldId id="345" r:id="rId8"/>
    <p:sldId id="346" r:id="rId9"/>
    <p:sldId id="337" r:id="rId10"/>
    <p:sldId id="347" r:id="rId11"/>
    <p:sldId id="348" r:id="rId12"/>
    <p:sldId id="349" r:id="rId13"/>
  </p:sldIdLst>
  <p:sldSz cx="9144000" cy="6858000" type="screen4x3"/>
  <p:notesSz cx="6858000" cy="9144000"/>
  <p:custDataLst>
    <p:tags r:id="rId15"/>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5481" autoAdjust="0"/>
    <p:restoredTop sz="81162" autoAdjust="0"/>
  </p:normalViewPr>
  <p:slideViewPr>
    <p:cSldViewPr>
      <p:cViewPr varScale="1">
        <p:scale>
          <a:sx n="76" d="100"/>
          <a:sy n="76" d="100"/>
        </p:scale>
        <p:origin x="102"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09A55F46-CC12-4AD5-82B3-96E6BC300019}"/>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A5E98F04-B6DA-4644-B638-9FF12C75055A}"/>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6F04B0C0-772F-4CE9-9CE0-D6D9EA6D67B6}"/>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037B0EFC-3F22-4851-BA87-C7D5BD9E3DD0}"/>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53476FD6-F54F-4493-944E-ED88E1CFA3FC}"/>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AA223429-9457-4A28-8546-23158C3C2F18}"/>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A5DBFBC7-C094-46F4-9F36-D35E746A2D65}"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74F1ED50-F8C4-40F9-8DB9-B28BFDEE80D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354351B-7AEC-46AD-B897-C06339F6D2CD}" type="slidenum">
              <a:rPr lang="en-US" altLang="en-US" sz="1200"/>
              <a:pPr/>
              <a:t>1</a:t>
            </a:fld>
            <a:endParaRPr lang="en-US" altLang="en-US" sz="1200"/>
          </a:p>
        </p:txBody>
      </p:sp>
      <p:sp>
        <p:nvSpPr>
          <p:cNvPr id="14339" name="Rectangle 2">
            <a:extLst>
              <a:ext uri="{FF2B5EF4-FFF2-40B4-BE49-F238E27FC236}">
                <a16:creationId xmlns:a16="http://schemas.microsoft.com/office/drawing/2014/main" id="{6EBA5D4D-35E1-48D1-A5C2-0B8292EA967D}"/>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13E27708-0C1B-44A7-8C7B-17A2334E494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B98BE45F-FB3B-4F83-A1AB-4A8697F01F0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F1B2F0C-8336-4F2B-9203-F08A464AED0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C63AC9B-F9D7-410B-B974-ABF445DE444D}"/>
              </a:ext>
            </a:extLst>
          </p:cNvPr>
          <p:cNvSpPr>
            <a:spLocks noGrp="1" noChangeArrowheads="1"/>
          </p:cNvSpPr>
          <p:nvPr>
            <p:ph type="sldNum" sz="quarter" idx="12"/>
          </p:nvPr>
        </p:nvSpPr>
        <p:spPr>
          <a:ln/>
        </p:spPr>
        <p:txBody>
          <a:bodyPr/>
          <a:lstStyle>
            <a:lvl1pPr>
              <a:defRPr/>
            </a:lvl1pPr>
          </a:lstStyle>
          <a:p>
            <a:fld id="{4C480FFD-A679-4213-B8DA-06D9C28789FC}" type="slidenum">
              <a:rPr lang="en-US" altLang="en-US"/>
              <a:pPr/>
              <a:t>‹#›</a:t>
            </a:fld>
            <a:endParaRPr lang="en-US" altLang="en-US"/>
          </a:p>
        </p:txBody>
      </p:sp>
    </p:spTree>
    <p:extLst>
      <p:ext uri="{BB962C8B-B14F-4D97-AF65-F5344CB8AC3E}">
        <p14:creationId xmlns:p14="http://schemas.microsoft.com/office/powerpoint/2010/main" val="3503153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0CB3F34-E521-4FAA-BCD1-E42EE7FEF2B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4D19792-6DC1-42E4-91FB-23E1E3A6658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337ADA5-1127-4B38-BE7F-01A3F9BD337F}"/>
              </a:ext>
            </a:extLst>
          </p:cNvPr>
          <p:cNvSpPr>
            <a:spLocks noGrp="1" noChangeArrowheads="1"/>
          </p:cNvSpPr>
          <p:nvPr>
            <p:ph type="sldNum" sz="quarter" idx="12"/>
          </p:nvPr>
        </p:nvSpPr>
        <p:spPr>
          <a:ln/>
        </p:spPr>
        <p:txBody>
          <a:bodyPr/>
          <a:lstStyle>
            <a:lvl1pPr>
              <a:defRPr/>
            </a:lvl1pPr>
          </a:lstStyle>
          <a:p>
            <a:fld id="{385D9CD0-918D-4281-8BB9-DC3CDC6B895E}" type="slidenum">
              <a:rPr lang="en-US" altLang="en-US"/>
              <a:pPr/>
              <a:t>‹#›</a:t>
            </a:fld>
            <a:endParaRPr lang="en-US" altLang="en-US"/>
          </a:p>
        </p:txBody>
      </p:sp>
    </p:spTree>
    <p:extLst>
      <p:ext uri="{BB962C8B-B14F-4D97-AF65-F5344CB8AC3E}">
        <p14:creationId xmlns:p14="http://schemas.microsoft.com/office/powerpoint/2010/main" val="1263993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9E83F-69FF-44E6-A34D-438265EE3D0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486B3A2-E2D8-472E-AB23-A021B267064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9919146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0A29A-1762-4D00-B99E-A2F01A03711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32199C-731C-491B-A777-A7EF6381131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2976896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3933A-2545-4B2B-BBA2-FB6D6A90CB3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58B8063-D23B-4223-A25D-FB3E71D4873E}"/>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9269308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63D73-1692-4051-86E5-272539F43F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D48AFC-A2F7-4095-806B-A40265E350F8}"/>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94E6044-39C0-4A3F-B1B4-0EBF9D0BE163}"/>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28853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F278D-F5E3-4883-89D6-39D095A78D4B}"/>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E000BF-154D-4630-89E6-20C172876B3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3199603-42EC-40A4-866F-E7F4E48EFC5B}"/>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107D706-8F86-42AC-8639-0B96C1931E5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5BC7C6F-3D44-4E81-B99F-A24121FE7978}"/>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425099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FD65-EEF8-441A-8A02-34FBAA26A47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6590670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864746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4860D-5252-444E-9569-72599BF68855}"/>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C0EA552-6A3E-48E2-A8B7-7B57A1B6E70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6EAFB64-5F5D-4E53-83DF-01340027A3B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47799431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D626D-B78F-4D55-A4D9-CEEA50D141E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15A6F46-6D17-4669-A2F2-B5EB25C401C6}"/>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836E07B-91B2-4EFA-98B4-871E2FFB1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07500121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40AF420F-A837-49DB-81AB-3FC1E58EA3A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91858A1-5B10-4675-9CD6-4C5F8CD1D7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A4AF52A-23BB-4109-AB12-2F0E3084B028}"/>
              </a:ext>
            </a:extLst>
          </p:cNvPr>
          <p:cNvSpPr>
            <a:spLocks noGrp="1" noChangeArrowheads="1"/>
          </p:cNvSpPr>
          <p:nvPr>
            <p:ph type="sldNum" sz="quarter" idx="12"/>
          </p:nvPr>
        </p:nvSpPr>
        <p:spPr>
          <a:ln/>
        </p:spPr>
        <p:txBody>
          <a:bodyPr/>
          <a:lstStyle>
            <a:lvl1pPr>
              <a:defRPr/>
            </a:lvl1pPr>
          </a:lstStyle>
          <a:p>
            <a:fld id="{5C6FDED6-8220-4B63-BD88-A8017B0C4AC4}" type="slidenum">
              <a:rPr lang="en-US" altLang="en-US"/>
              <a:pPr/>
              <a:t>‹#›</a:t>
            </a:fld>
            <a:endParaRPr lang="en-US" altLang="en-US"/>
          </a:p>
        </p:txBody>
      </p:sp>
    </p:spTree>
    <p:extLst>
      <p:ext uri="{BB962C8B-B14F-4D97-AF65-F5344CB8AC3E}">
        <p14:creationId xmlns:p14="http://schemas.microsoft.com/office/powerpoint/2010/main" val="11272972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ADE29-C605-45F1-8548-2F26F96E0F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A7167B9-8F4C-48BD-B4F7-C5FC1FF27D1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291675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E9DA506-2FC6-49C8-B9B2-E24C8A6C1D23}"/>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5D5EE5-2FF6-4631-8492-D71AE31CDCB0}"/>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421545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C183BA77-DE60-4915-8B3B-2D49657A352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94C5BA8-9894-4D46-BC80-E19CB6263AA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5CEFA5F-B29A-4830-B669-27B2D8CA79AE}"/>
              </a:ext>
            </a:extLst>
          </p:cNvPr>
          <p:cNvSpPr>
            <a:spLocks noGrp="1" noChangeArrowheads="1"/>
          </p:cNvSpPr>
          <p:nvPr>
            <p:ph type="sldNum" sz="quarter" idx="12"/>
          </p:nvPr>
        </p:nvSpPr>
        <p:spPr>
          <a:ln/>
        </p:spPr>
        <p:txBody>
          <a:bodyPr/>
          <a:lstStyle>
            <a:lvl1pPr>
              <a:defRPr/>
            </a:lvl1pPr>
          </a:lstStyle>
          <a:p>
            <a:fld id="{60ED200E-4C38-428F-BFF6-5A071C47ED03}" type="slidenum">
              <a:rPr lang="en-US" altLang="en-US"/>
              <a:pPr/>
              <a:t>‹#›</a:t>
            </a:fld>
            <a:endParaRPr lang="en-US" altLang="en-US"/>
          </a:p>
        </p:txBody>
      </p:sp>
    </p:spTree>
    <p:extLst>
      <p:ext uri="{BB962C8B-B14F-4D97-AF65-F5344CB8AC3E}">
        <p14:creationId xmlns:p14="http://schemas.microsoft.com/office/powerpoint/2010/main" val="3915734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EF63EB34-4BCF-45F5-A5B1-492763F2D30D}"/>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6794D624-A035-4CD3-A580-0C8EDD34A27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059D5376-D863-404A-8FAE-00C69A17C35D}"/>
              </a:ext>
            </a:extLst>
          </p:cNvPr>
          <p:cNvSpPr>
            <a:spLocks noGrp="1" noChangeArrowheads="1"/>
          </p:cNvSpPr>
          <p:nvPr>
            <p:ph type="sldNum" sz="quarter" idx="12"/>
          </p:nvPr>
        </p:nvSpPr>
        <p:spPr>
          <a:ln/>
        </p:spPr>
        <p:txBody>
          <a:bodyPr/>
          <a:lstStyle>
            <a:lvl1pPr>
              <a:defRPr/>
            </a:lvl1pPr>
          </a:lstStyle>
          <a:p>
            <a:fld id="{10E27832-6E25-4768-B631-28CA00900273}" type="slidenum">
              <a:rPr lang="en-US" altLang="en-US"/>
              <a:pPr/>
              <a:t>‹#›</a:t>
            </a:fld>
            <a:endParaRPr lang="en-US" altLang="en-US"/>
          </a:p>
        </p:txBody>
      </p:sp>
    </p:spTree>
    <p:extLst>
      <p:ext uri="{BB962C8B-B14F-4D97-AF65-F5344CB8AC3E}">
        <p14:creationId xmlns:p14="http://schemas.microsoft.com/office/powerpoint/2010/main" val="1296863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3356AF2E-C71D-44B7-A3B0-B2D833A4068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076B042E-5F9A-47CA-8686-0323466A113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1270A67E-D533-4A75-97F9-2A3F6897CDEC}"/>
              </a:ext>
            </a:extLst>
          </p:cNvPr>
          <p:cNvSpPr>
            <a:spLocks noGrp="1" noChangeArrowheads="1"/>
          </p:cNvSpPr>
          <p:nvPr>
            <p:ph type="sldNum" sz="quarter" idx="12"/>
          </p:nvPr>
        </p:nvSpPr>
        <p:spPr>
          <a:ln/>
        </p:spPr>
        <p:txBody>
          <a:bodyPr/>
          <a:lstStyle>
            <a:lvl1pPr>
              <a:defRPr/>
            </a:lvl1pPr>
          </a:lstStyle>
          <a:p>
            <a:fld id="{164DD41E-809D-4BFA-9EA7-126897331B6B}" type="slidenum">
              <a:rPr lang="en-US" altLang="en-US"/>
              <a:pPr/>
              <a:t>‹#›</a:t>
            </a:fld>
            <a:endParaRPr lang="en-US" altLang="en-US"/>
          </a:p>
        </p:txBody>
      </p:sp>
    </p:spTree>
    <p:extLst>
      <p:ext uri="{BB962C8B-B14F-4D97-AF65-F5344CB8AC3E}">
        <p14:creationId xmlns:p14="http://schemas.microsoft.com/office/powerpoint/2010/main" val="661093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CD33E3EA-A5C0-4EC2-BE4E-E5BC782CE03C}"/>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6B2C8A37-0E9E-4DCF-80CB-DBE33018731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D6360B92-9D8E-4240-A7FD-216FCD702C94}"/>
              </a:ext>
            </a:extLst>
          </p:cNvPr>
          <p:cNvSpPr>
            <a:spLocks noGrp="1" noChangeArrowheads="1"/>
          </p:cNvSpPr>
          <p:nvPr>
            <p:ph type="sldNum" sz="quarter" idx="12"/>
          </p:nvPr>
        </p:nvSpPr>
        <p:spPr>
          <a:ln/>
        </p:spPr>
        <p:txBody>
          <a:bodyPr/>
          <a:lstStyle>
            <a:lvl1pPr>
              <a:defRPr/>
            </a:lvl1pPr>
          </a:lstStyle>
          <a:p>
            <a:fld id="{21F6BD4D-2AEC-4C48-B33D-96A9C2843422}" type="slidenum">
              <a:rPr lang="en-US" altLang="en-US"/>
              <a:pPr/>
              <a:t>‹#›</a:t>
            </a:fld>
            <a:endParaRPr lang="en-US" altLang="en-US"/>
          </a:p>
        </p:txBody>
      </p:sp>
    </p:spTree>
    <p:extLst>
      <p:ext uri="{BB962C8B-B14F-4D97-AF65-F5344CB8AC3E}">
        <p14:creationId xmlns:p14="http://schemas.microsoft.com/office/powerpoint/2010/main" val="1430260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689140B0-2B81-4537-A421-DD8EA40B6DC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1FEB398-917B-41E8-BAA8-5D03B69AC41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8423C79-4C79-44B9-B59F-87DB71AE828B}"/>
              </a:ext>
            </a:extLst>
          </p:cNvPr>
          <p:cNvSpPr>
            <a:spLocks noGrp="1" noChangeArrowheads="1"/>
          </p:cNvSpPr>
          <p:nvPr>
            <p:ph type="sldNum" sz="quarter" idx="12"/>
          </p:nvPr>
        </p:nvSpPr>
        <p:spPr>
          <a:ln/>
        </p:spPr>
        <p:txBody>
          <a:bodyPr/>
          <a:lstStyle>
            <a:lvl1pPr>
              <a:defRPr/>
            </a:lvl1pPr>
          </a:lstStyle>
          <a:p>
            <a:fld id="{6DF54961-E62D-428C-8BE6-39D28E19F423}" type="slidenum">
              <a:rPr lang="en-US" altLang="en-US"/>
              <a:pPr/>
              <a:t>‹#›</a:t>
            </a:fld>
            <a:endParaRPr lang="en-US" altLang="en-US"/>
          </a:p>
        </p:txBody>
      </p:sp>
    </p:spTree>
    <p:extLst>
      <p:ext uri="{BB962C8B-B14F-4D97-AF65-F5344CB8AC3E}">
        <p14:creationId xmlns:p14="http://schemas.microsoft.com/office/powerpoint/2010/main" val="2031118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A2EF776-CCE5-47A3-9FD0-5EF068611A5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43BC123-BA14-422E-B7AD-F44AF97D464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75155BC-5E24-472C-A291-327FE97E7B8C}"/>
              </a:ext>
            </a:extLst>
          </p:cNvPr>
          <p:cNvSpPr>
            <a:spLocks noGrp="1" noChangeArrowheads="1"/>
          </p:cNvSpPr>
          <p:nvPr>
            <p:ph type="sldNum" sz="quarter" idx="12"/>
          </p:nvPr>
        </p:nvSpPr>
        <p:spPr>
          <a:ln/>
        </p:spPr>
        <p:txBody>
          <a:bodyPr/>
          <a:lstStyle>
            <a:lvl1pPr>
              <a:defRPr/>
            </a:lvl1pPr>
          </a:lstStyle>
          <a:p>
            <a:fld id="{56E16E26-B4FA-4215-9A0A-B8711382E76F}" type="slidenum">
              <a:rPr lang="en-US" altLang="en-US"/>
              <a:pPr/>
              <a:t>‹#›</a:t>
            </a:fld>
            <a:endParaRPr lang="en-US" altLang="en-US"/>
          </a:p>
        </p:txBody>
      </p:sp>
    </p:spTree>
    <p:extLst>
      <p:ext uri="{BB962C8B-B14F-4D97-AF65-F5344CB8AC3E}">
        <p14:creationId xmlns:p14="http://schemas.microsoft.com/office/powerpoint/2010/main" val="4063639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D3BDF36-6AD3-4D48-8D39-28820B5EA59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F6D0F30-5B2F-43B4-92E4-8E9B88040E4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165BF70-0E7A-40AB-8762-7011A0BC83D9}"/>
              </a:ext>
            </a:extLst>
          </p:cNvPr>
          <p:cNvSpPr>
            <a:spLocks noGrp="1" noChangeArrowheads="1"/>
          </p:cNvSpPr>
          <p:nvPr>
            <p:ph type="sldNum" sz="quarter" idx="12"/>
          </p:nvPr>
        </p:nvSpPr>
        <p:spPr>
          <a:ln/>
        </p:spPr>
        <p:txBody>
          <a:bodyPr/>
          <a:lstStyle>
            <a:lvl1pPr>
              <a:defRPr/>
            </a:lvl1pPr>
          </a:lstStyle>
          <a:p>
            <a:fld id="{D15C91EC-0C7D-4870-AB54-7A8213704DFA}" type="slidenum">
              <a:rPr lang="en-US" altLang="en-US"/>
              <a:pPr/>
              <a:t>‹#›</a:t>
            </a:fld>
            <a:endParaRPr lang="en-US" altLang="en-US"/>
          </a:p>
        </p:txBody>
      </p:sp>
    </p:spTree>
    <p:extLst>
      <p:ext uri="{BB962C8B-B14F-4D97-AF65-F5344CB8AC3E}">
        <p14:creationId xmlns:p14="http://schemas.microsoft.com/office/powerpoint/2010/main" val="28682293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7F9BC7A4-0C97-48F5-96B5-8BB925F28DC6}"/>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44E711D3-1F8C-4E35-9A2D-E7A14D48FB16}"/>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9FCB2FE9-7A67-4BAD-A404-48BEE4408C30}"/>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C36E1CEA-3CDA-4EEF-A1DE-DDCD6B93355F}"/>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E9A3A722-A990-44CA-A7F8-42233BD91C36}"/>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DCD0BEB6-737A-4819-9746-B7D7F589B6B4}"/>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3E59280D-7114-4B07-BA28-657D34BEC232}"/>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03D10B41-77E5-434F-B8D0-64DEC8A921D5}" type="slidenum">
              <a:rPr lang="en-US" altLang="en-US"/>
              <a:pPr/>
              <a:t>‹#›</a:t>
            </a:fld>
            <a:endParaRPr lang="en-US" altLang="en-US"/>
          </a:p>
        </p:txBody>
      </p:sp>
      <p:sp>
        <p:nvSpPr>
          <p:cNvPr id="20489" name="Freeform 9">
            <a:extLst>
              <a:ext uri="{FF2B5EF4-FFF2-40B4-BE49-F238E27FC236}">
                <a16:creationId xmlns:a16="http://schemas.microsoft.com/office/drawing/2014/main" id="{D08826D5-5C6B-4AD0-A2D2-32B5B02EA3AD}"/>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32FDA9AF-BE71-4C88-B239-469920CC4023}"/>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80" r:id="rId1"/>
    <p:sldLayoutId id="2147484079" r:id="rId2"/>
    <p:sldLayoutId id="2147484078" r:id="rId3"/>
    <p:sldLayoutId id="2147484077" r:id="rId4"/>
    <p:sldLayoutId id="2147484076" r:id="rId5"/>
    <p:sldLayoutId id="2147484075" r:id="rId6"/>
    <p:sldLayoutId id="2147484074" r:id="rId7"/>
    <p:sldLayoutId id="2147484073" r:id="rId8"/>
    <p:sldLayoutId id="2147484072" r:id="rId9"/>
    <p:sldLayoutId id="2147484071"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3B9B525E-CB4F-443E-8FFA-4F633D523C1F}"/>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43618424-89F7-4E1C-B3AF-1D1EAF0DA61F}"/>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412D6D55-93C1-4865-B229-5E19ADC7F277}"/>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8677" name="Picture 3" descr="MHE-red-RGB-email-logo.png">
            <a:extLst>
              <a:ext uri="{FF2B5EF4-FFF2-40B4-BE49-F238E27FC236}">
                <a16:creationId xmlns:a16="http://schemas.microsoft.com/office/drawing/2014/main" id="{84A95978-9AA1-4097-8AAA-E488793AC437}"/>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B942F7A5-2FD9-4B78-B165-234862690EAF}"/>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D552022B-B08A-4535-807A-FAC41C0AB9E6}"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6EC11EF0-5794-4FAB-A1E4-0E1D73B6F5B8}"/>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3949C7F7-F306-4246-9B67-F3A1521DF3F9}"/>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FC1C81EB-27CF-4B91-BBE4-C658AE23F47C}"/>
              </a:ext>
            </a:extLst>
          </p:cNvPr>
          <p:cNvSpPr txBox="1">
            <a:spLocks noChangeArrowheads="1"/>
          </p:cNvSpPr>
          <p:nvPr/>
        </p:nvSpPr>
        <p:spPr bwMode="auto">
          <a:xfrm>
            <a:off x="0" y="65278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FF3AF251-5E33-46AA-B829-5D72D340FB77}"/>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p>
        </p:txBody>
      </p:sp>
      <p:sp>
        <p:nvSpPr>
          <p:cNvPr id="3080" name="Text Box 9">
            <a:extLst>
              <a:ext uri="{FF2B5EF4-FFF2-40B4-BE49-F238E27FC236}">
                <a16:creationId xmlns:a16="http://schemas.microsoft.com/office/drawing/2014/main" id="{2DAC8CF2-BBAD-4D66-84EA-23F500470546}"/>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Introduction to Animal Diversity</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5AB146D-AA2B-4186-833C-61B042A254BB}"/>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FB0F08C1-3679-45BF-A3C0-61310B14C79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Briefly describe what it means to be an animal.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E6BCB83A-A135-424B-8C97-9C4E594B9DE7}"/>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25935D42-D875-4025-874E-4F4CE2C1683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could you determine if an embryo had indeterminate cleavage?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6FF5549F-58BF-48C2-9BBF-C2F4997C1E66}"/>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8E2696EA-66AA-45B1-9602-76EA34FA59AA}"/>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93F3750-0450-4366-BB81-7AF21F1938B8}"/>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B308B4A5-FF3E-4060-8F30-789BB40F2411}"/>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CA83DA30-DF7A-49CE-BB99-C1736F418FF6}"/>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149C7B23-B722-425E-90DC-D367ECB480D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the traditional animal classification scheme vs. the modern animal classification scheme.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22EF0490-A4D3-4F7C-88BD-5E0F2FD16521}"/>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6F24E9E9-C9F3-41EE-840C-E390E8E0528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makes sponges (poriferans) different from other animals?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17253D68-A7BC-44CA-9C25-06DA766CD3D0}"/>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ED953F5A-9E23-41FA-B6C0-BBBA3685AF6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would be some factors influencing the choice of genes used for phylogenetic studies across all animal taxa?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A4A9157-7C29-4027-A4BA-D28A689531CD}"/>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A6ACE7FD-2F50-44C7-828B-2F0933541A5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different types of body cavities.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3C0D3C01-9154-42EC-9BBB-B287FDE1FF3F}"/>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504C9363-FBE2-44D7-8D37-FB8DE18FB85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happened during the Cambrian explosion? Why is it important?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0CA6410-41C8-4ED3-BEA3-D19EDF7A590E}"/>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FB44660F-71A1-4E35-A2AC-408F0225CC2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a hydrostatic skeleton?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63"/>
  <p:tag name="MMPROD_UIDATA" val="&lt;database version=&quot;7.0&quot;&gt;&lt;object type=&quot;1&quot; unique_id=&quot;10001&quot;&gt;&lt;object type=&quot;2&quot; unique_id=&quot;11676&quot;&gt;&lt;object type=&quot;3&quot; unique_id=&quot;11677&quot;&gt;&lt;property id=&quot;20148&quot; value=&quot;5&quot;/&gt;&lt;property id=&quot;20300&quot; value=&quot;Slide 1&quot;/&gt;&lt;property id=&quot;20307&quot; value=&quot;317&quot;/&gt;&lt;/object&gt;&lt;object type=&quot;3&quot; unique_id=&quot;11678&quot;&gt;&lt;property id=&quot;20148&quot; value=&quot;5&quot;/&gt;&lt;property id=&quot;20300&quot; value=&quot;Slide 2 - &amp;quot;Minute Paper Goal&amp;quot;&quot;/&gt;&lt;property id=&quot;20307&quot; value=&quot;334&quot;/&gt;&lt;/object&gt;&lt;object type=&quot;3&quot; unique_id=&quot;11679&quot;&gt;&lt;property id=&quot;20148&quot; value=&quot;5&quot;/&gt;&lt;property id=&quot;20300&quot; value=&quot;Slide 3 - &amp;quot;Assessment&amp;quot;&quot;/&gt;&lt;property id=&quot;20307&quot; value=&quot;336&quot;/&gt;&lt;/object&gt;&lt;object type=&quot;3&quot; unique_id=&quot;11680&quot;&gt;&lt;property id=&quot;20148&quot; value=&quot;5&quot;/&gt;&lt;property id=&quot;20300&quot; value=&quot;Slide 4 - &amp;quot;1-minute paper topics&amp;quot;&quot;/&gt;&lt;property id=&quot;20307&quot; value=&quot;343&quot;/&gt;&lt;/object&gt;&lt;object type=&quot;3&quot; unique_id=&quot;11681&quot;&gt;&lt;property id=&quot;20148&quot; value=&quot;5&quot;/&gt;&lt;property id=&quot;20300&quot; value=&quot;Slide 5 - &amp;quot;1-minute paper topics&amp;quot;&quot;/&gt;&lt;property id=&quot;20307&quot; value=&quot;344&quot;/&gt;&lt;/object&gt;&lt;object type=&quot;3&quot; unique_id=&quot;11682&quot;&gt;&lt;property id=&quot;20148&quot; value=&quot;5&quot;/&gt;&lt;property id=&quot;20300&quot; value=&quot;Slide 6 - &amp;quot;1-minute paper topics&amp;quot;&quot;/&gt;&lt;property id=&quot;20307&quot; value=&quot;345&quot;/&gt;&lt;/object&gt;&lt;object type=&quot;3&quot; unique_id=&quot;11683&quot;&gt;&lt;property id=&quot;20148&quot; value=&quot;5&quot;/&gt;&lt;property id=&quot;20300&quot; value=&quot;Slide 7 - &amp;quot;1-minute paper topics&amp;quot;&quot;/&gt;&lt;property id=&quot;20307&quot; value=&quot;346&quot;/&gt;&lt;/object&gt;&lt;object type=&quot;3&quot; unique_id=&quot;11684&quot;&gt;&lt;property id=&quot;20148&quot; value=&quot;5&quot;/&gt;&lt;property id=&quot;20300&quot; value=&quot;Slide 8 - &amp;quot;1-minute paper topics&amp;quot;&quot;/&gt;&lt;property id=&quot;20307&quot; value=&quot;347&quot;/&gt;&lt;/object&gt;&lt;object type=&quot;3&quot; unique_id=&quot;11685&quot;&gt;&lt;property id=&quot;20148&quot; value=&quot;5&quot;/&gt;&lt;property id=&quot;20300&quot; value=&quot;Slide 9 - &amp;quot;1-minute paper topics&amp;quot;&quot;/&gt;&lt;property id=&quot;20307&quot; value=&quot;348&quot;/&gt;&lt;/object&gt;&lt;object type=&quot;3&quot; unique_id=&quot;11686&quot;&gt;&lt;property id=&quot;20148&quot; value=&quot;5&quot;/&gt;&lt;property id=&quot;20300&quot; value=&quot;Slide 10 - &amp;quot;1-minute paper topics&amp;quot;&quot;/&gt;&lt;property id=&quot;20307&quot; value=&quot;349&quot;/&gt;&lt;/object&gt;&lt;/object&gt;&lt;object type=&quot;8&quot; unique_id=&quot;11698&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2611</TotalTime>
  <Words>153</Words>
  <Application>Microsoft Office PowerPoint</Application>
  <PresentationFormat>On-screen Show (4:3)</PresentationFormat>
  <Paragraphs>28</Paragraphs>
  <Slides>11</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11</vt:i4>
      </vt:variant>
    </vt:vector>
  </HeadingPairs>
  <TitlesOfParts>
    <vt:vector size="20"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264</cp:revision>
  <dcterms:created xsi:type="dcterms:W3CDTF">2005-04-19T02:46:41Z</dcterms:created>
  <dcterms:modified xsi:type="dcterms:W3CDTF">2019-04-24T19:51:36Z</dcterms:modified>
</cp:coreProperties>
</file>