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154" r:id="rId2"/>
  </p:sldMasterIdLst>
  <p:notesMasterIdLst>
    <p:notesMasterId r:id="rId15"/>
  </p:notesMasterIdLst>
  <p:sldIdLst>
    <p:sldId id="317" r:id="rId3"/>
    <p:sldId id="334" r:id="rId4"/>
    <p:sldId id="336" r:id="rId5"/>
    <p:sldId id="343" r:id="rId6"/>
    <p:sldId id="344" r:id="rId7"/>
    <p:sldId id="345" r:id="rId8"/>
    <p:sldId id="346" r:id="rId9"/>
    <p:sldId id="347" r:id="rId10"/>
    <p:sldId id="348" r:id="rId11"/>
    <p:sldId id="349" r:id="rId12"/>
    <p:sldId id="350" r:id="rId13"/>
    <p:sldId id="351" r:id="rId14"/>
  </p:sldIdLst>
  <p:sldSz cx="9144000" cy="6858000" type="screen4x3"/>
  <p:notesSz cx="6858000" cy="9144000"/>
  <p:custDataLst>
    <p:tags r:id="rId16"/>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367CB8DC-4F5B-4F85-BC93-C0323A485711}"/>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235F69B9-7686-4D2C-B044-FB5333EE24B3}"/>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5364" name="Rectangle 4">
            <a:extLst>
              <a:ext uri="{FF2B5EF4-FFF2-40B4-BE49-F238E27FC236}">
                <a16:creationId xmlns:a16="http://schemas.microsoft.com/office/drawing/2014/main" id="{201C7DDD-54E0-46AC-A275-438226D8A38D}"/>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D52AA8EC-2389-4FE5-8013-2CC7B644B246}"/>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776EC95C-26C4-4CB1-931F-02BF8715C3A0}"/>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48B32541-359C-4BF4-8C02-77B3CBDFCEAB}"/>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39CF71DC-E9F0-458D-9A7A-C64AA36A9D32}"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8B612EA5-0C5E-481A-9534-9602FD60798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15AE05D-2A17-4263-9437-4F4CE40E9C12}" type="slidenum">
              <a:rPr lang="en-US" altLang="en-US" sz="1200"/>
              <a:pPr/>
              <a:t>1</a:t>
            </a:fld>
            <a:endParaRPr lang="en-US" altLang="en-US" sz="1200"/>
          </a:p>
        </p:txBody>
      </p:sp>
      <p:sp>
        <p:nvSpPr>
          <p:cNvPr id="16387" name="Rectangle 2">
            <a:extLst>
              <a:ext uri="{FF2B5EF4-FFF2-40B4-BE49-F238E27FC236}">
                <a16:creationId xmlns:a16="http://schemas.microsoft.com/office/drawing/2014/main" id="{AC465344-F1C9-4780-946B-8F3BE73C6286}"/>
              </a:ext>
            </a:extLst>
          </p:cNvPr>
          <p:cNvSpPr>
            <a:spLocks noRot="1" noChangeArrowheads="1" noTextEdit="1"/>
          </p:cNvSpPr>
          <p:nvPr>
            <p:ph type="sldImg"/>
          </p:nvPr>
        </p:nvSpPr>
        <p:spPr>
          <a:ln/>
        </p:spPr>
      </p:sp>
      <p:sp>
        <p:nvSpPr>
          <p:cNvPr id="16388" name="Rectangle 3">
            <a:extLst>
              <a:ext uri="{FF2B5EF4-FFF2-40B4-BE49-F238E27FC236}">
                <a16:creationId xmlns:a16="http://schemas.microsoft.com/office/drawing/2014/main" id="{926AA7C3-6B8F-4C2E-A273-6E2FA97F736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2560F939-DFC3-4AC0-B15E-5E0BF52055D9}"/>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AA5758B6-A830-49A5-85D0-5CE2C02F641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7412" name="Slide Number Placeholder 3">
            <a:extLst>
              <a:ext uri="{FF2B5EF4-FFF2-40B4-BE49-F238E27FC236}">
                <a16:creationId xmlns:a16="http://schemas.microsoft.com/office/drawing/2014/main" id="{913E9AEF-B794-4AC5-952F-36C2953A13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72B7B23-3AF7-41F6-9E4A-0F876AE23C7E}" type="slidenum">
              <a:rPr lang="en-US" altLang="en-US" sz="1200"/>
              <a:pPr/>
              <a:t>10</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89DC269E-841E-4796-B569-A6A88E12A00A}"/>
              </a:ext>
            </a:extLst>
          </p:cNvPr>
          <p:cNvSpPr>
            <a:spLocks noGrp="1" noRot="1" noChangeAspect="1" noTextEdit="1"/>
          </p:cNvSpPr>
          <p:nvPr>
            <p:ph type="sldImg"/>
          </p:nvPr>
        </p:nvSpPr>
        <p:spPr>
          <a:ln/>
        </p:spPr>
      </p:sp>
      <p:sp>
        <p:nvSpPr>
          <p:cNvPr id="18435" name="Notes Placeholder 2">
            <a:extLst>
              <a:ext uri="{FF2B5EF4-FFF2-40B4-BE49-F238E27FC236}">
                <a16:creationId xmlns:a16="http://schemas.microsoft.com/office/drawing/2014/main" id="{E54EB0B0-0462-43CA-A087-19DA9008E81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8436" name="Slide Number Placeholder 3">
            <a:extLst>
              <a:ext uri="{FF2B5EF4-FFF2-40B4-BE49-F238E27FC236}">
                <a16:creationId xmlns:a16="http://schemas.microsoft.com/office/drawing/2014/main" id="{DE912A2C-7BF4-4406-9EE7-BF2270CDA8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C0A4F40-0206-4905-8808-0DAF469ABD58}" type="slidenum">
              <a:rPr lang="en-US" altLang="en-US" sz="1200"/>
              <a:pPr/>
              <a:t>11</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65002434-6917-4171-8740-58C885930465}"/>
              </a:ext>
            </a:extLst>
          </p:cNvPr>
          <p:cNvSpPr>
            <a:spLocks noGrp="1" noRot="1" noChangeAspect="1" noTextEdit="1"/>
          </p:cNvSpPr>
          <p:nvPr>
            <p:ph type="sldImg"/>
          </p:nvPr>
        </p:nvSpPr>
        <p:spPr>
          <a:ln/>
        </p:spPr>
      </p:sp>
      <p:sp>
        <p:nvSpPr>
          <p:cNvPr id="19459" name="Notes Placeholder 2">
            <a:extLst>
              <a:ext uri="{FF2B5EF4-FFF2-40B4-BE49-F238E27FC236}">
                <a16:creationId xmlns:a16="http://schemas.microsoft.com/office/drawing/2014/main" id="{78099C24-4919-4846-927F-65DC1674EDE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9460" name="Slide Number Placeholder 3">
            <a:extLst>
              <a:ext uri="{FF2B5EF4-FFF2-40B4-BE49-F238E27FC236}">
                <a16:creationId xmlns:a16="http://schemas.microsoft.com/office/drawing/2014/main" id="{65973F29-4181-4FFA-BF0B-0A0485B3F2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EA96C17-303B-4D6D-8FE7-79EA24751AFE}" type="slidenum">
              <a:rPr lang="en-US" altLang="en-US" sz="1200"/>
              <a:pPr/>
              <a:t>12</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241608C-8A54-4875-84BD-C4859B816FA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73AC3C2C-1856-467C-ADC0-0F76B3F3299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6EECA2F-E100-41A2-8167-18F279480969}"/>
              </a:ext>
            </a:extLst>
          </p:cNvPr>
          <p:cNvSpPr>
            <a:spLocks noGrp="1" noChangeArrowheads="1"/>
          </p:cNvSpPr>
          <p:nvPr>
            <p:ph type="sldNum" sz="quarter" idx="12"/>
          </p:nvPr>
        </p:nvSpPr>
        <p:spPr>
          <a:ln/>
        </p:spPr>
        <p:txBody>
          <a:bodyPr/>
          <a:lstStyle>
            <a:lvl1pPr>
              <a:defRPr/>
            </a:lvl1pPr>
          </a:lstStyle>
          <a:p>
            <a:fld id="{04F33851-4A34-438D-9356-6A38EFC2C7C1}" type="slidenum">
              <a:rPr lang="en-US" altLang="en-US"/>
              <a:pPr/>
              <a:t>‹#›</a:t>
            </a:fld>
            <a:endParaRPr lang="en-US" altLang="en-US"/>
          </a:p>
        </p:txBody>
      </p:sp>
    </p:spTree>
    <p:extLst>
      <p:ext uri="{BB962C8B-B14F-4D97-AF65-F5344CB8AC3E}">
        <p14:creationId xmlns:p14="http://schemas.microsoft.com/office/powerpoint/2010/main" val="1861800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897D9BD-D3F7-413D-A619-00D7B5EC7F7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3B17E0C-7780-4705-B185-6F53E9E4779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2C21A32-A7B3-46A1-A668-91D471D59A42}"/>
              </a:ext>
            </a:extLst>
          </p:cNvPr>
          <p:cNvSpPr>
            <a:spLocks noGrp="1" noChangeArrowheads="1"/>
          </p:cNvSpPr>
          <p:nvPr>
            <p:ph type="sldNum" sz="quarter" idx="12"/>
          </p:nvPr>
        </p:nvSpPr>
        <p:spPr>
          <a:ln/>
        </p:spPr>
        <p:txBody>
          <a:bodyPr/>
          <a:lstStyle>
            <a:lvl1pPr>
              <a:defRPr/>
            </a:lvl1pPr>
          </a:lstStyle>
          <a:p>
            <a:fld id="{52DC1817-5AD0-4D9B-B03D-B9D5CF195116}" type="slidenum">
              <a:rPr lang="en-US" altLang="en-US"/>
              <a:pPr/>
              <a:t>‹#›</a:t>
            </a:fld>
            <a:endParaRPr lang="en-US" altLang="en-US"/>
          </a:p>
        </p:txBody>
      </p:sp>
    </p:spTree>
    <p:extLst>
      <p:ext uri="{BB962C8B-B14F-4D97-AF65-F5344CB8AC3E}">
        <p14:creationId xmlns:p14="http://schemas.microsoft.com/office/powerpoint/2010/main" val="3685483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39E90-1D44-4D2C-B154-18B2CDEC1B41}"/>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D67A284-F3C8-4D0B-869F-8FA3D9C9CA48}"/>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31695373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3B230-91E5-487A-BA53-2DBF4AE50D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6016E4A-0102-4728-B20F-BF238EA381A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847777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5C1DB-AB36-4068-83CF-D7027E0C9DC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1538CC2-CDD1-4480-8987-021D2051077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8530079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93BC1-B8A5-492B-ACDB-F0384B16E4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F549EB-1427-4576-A4FF-F11DE2D75B73}"/>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FF95DDF-CCE4-49E0-8745-9D87604DE226}"/>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1059791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D48C1-9854-426B-AC54-D42F7A138CE0}"/>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CC7B573-B184-42B2-BEB8-9611BE45B74E}"/>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C8AC947-2251-402C-985D-2B8C77FC30CA}"/>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FE76820-F580-47E5-8347-0ECD45D26822}"/>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5993131-A185-4F46-9B44-2A6FEF236E5F}"/>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955041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D0257-8732-493B-94BF-4B5EBA5FC4F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0759722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0190947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36237A-5314-4C02-AA25-0D399E6A84A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0B0C7DA-CF33-4107-B1CF-1F6883EE2A37}"/>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788E363-4345-4714-8E96-E986D368628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16659592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2C72C-4CCD-428A-815F-8CEF0BC0EAB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91E0948-3B7A-412F-836B-383362E29E4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DAF92CF-B644-438C-A09F-6CCC1C728AB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48717005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2491DC6B-2C3A-4E0F-AA73-163941B0FD3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A7ACABE-95F2-412C-A17C-89DF8CFBC12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AFC0D93-F148-4E67-AA57-CBB74D772F94}"/>
              </a:ext>
            </a:extLst>
          </p:cNvPr>
          <p:cNvSpPr>
            <a:spLocks noGrp="1" noChangeArrowheads="1"/>
          </p:cNvSpPr>
          <p:nvPr>
            <p:ph type="sldNum" sz="quarter" idx="12"/>
          </p:nvPr>
        </p:nvSpPr>
        <p:spPr>
          <a:ln/>
        </p:spPr>
        <p:txBody>
          <a:bodyPr/>
          <a:lstStyle>
            <a:lvl1pPr>
              <a:defRPr/>
            </a:lvl1pPr>
          </a:lstStyle>
          <a:p>
            <a:fld id="{001AC246-E812-48F8-9A29-26530736B918}" type="slidenum">
              <a:rPr lang="en-US" altLang="en-US"/>
              <a:pPr/>
              <a:t>‹#›</a:t>
            </a:fld>
            <a:endParaRPr lang="en-US" altLang="en-US"/>
          </a:p>
        </p:txBody>
      </p:sp>
    </p:spTree>
    <p:extLst>
      <p:ext uri="{BB962C8B-B14F-4D97-AF65-F5344CB8AC3E}">
        <p14:creationId xmlns:p14="http://schemas.microsoft.com/office/powerpoint/2010/main" val="6276385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0E999-666D-4FF1-9185-E5CD45A3BF3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62D1E52-8788-4B5D-B7C0-CF13AA83332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0353362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8637474-5E8E-4CEB-B046-957D9ECB0324}"/>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77DF2EC-EC2E-46BB-BA4F-AEA8F2ACB549}"/>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275241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A77E230D-3D62-441F-B785-C06FB5A84E7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2165F56-C14C-472C-9104-0EC46E4905E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959CC50-117F-420B-A306-ACC242BD684D}"/>
              </a:ext>
            </a:extLst>
          </p:cNvPr>
          <p:cNvSpPr>
            <a:spLocks noGrp="1" noChangeArrowheads="1"/>
          </p:cNvSpPr>
          <p:nvPr>
            <p:ph type="sldNum" sz="quarter" idx="12"/>
          </p:nvPr>
        </p:nvSpPr>
        <p:spPr>
          <a:ln/>
        </p:spPr>
        <p:txBody>
          <a:bodyPr/>
          <a:lstStyle>
            <a:lvl1pPr>
              <a:defRPr/>
            </a:lvl1pPr>
          </a:lstStyle>
          <a:p>
            <a:fld id="{9C139CC4-5FA3-4B79-BB0A-CE4E065670FE}" type="slidenum">
              <a:rPr lang="en-US" altLang="en-US"/>
              <a:pPr/>
              <a:t>‹#›</a:t>
            </a:fld>
            <a:endParaRPr lang="en-US" altLang="en-US"/>
          </a:p>
        </p:txBody>
      </p:sp>
    </p:spTree>
    <p:extLst>
      <p:ext uri="{BB962C8B-B14F-4D97-AF65-F5344CB8AC3E}">
        <p14:creationId xmlns:p14="http://schemas.microsoft.com/office/powerpoint/2010/main" val="4238963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B198AD3F-1BC2-4AF0-8F9C-DF5F34FAEE70}"/>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9853A7F4-01B2-4572-B794-5C4B45C848D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1AFB660A-9145-45BF-8EC9-A41BE4E47CB4}"/>
              </a:ext>
            </a:extLst>
          </p:cNvPr>
          <p:cNvSpPr>
            <a:spLocks noGrp="1" noChangeArrowheads="1"/>
          </p:cNvSpPr>
          <p:nvPr>
            <p:ph type="sldNum" sz="quarter" idx="12"/>
          </p:nvPr>
        </p:nvSpPr>
        <p:spPr>
          <a:ln/>
        </p:spPr>
        <p:txBody>
          <a:bodyPr/>
          <a:lstStyle>
            <a:lvl1pPr>
              <a:defRPr/>
            </a:lvl1pPr>
          </a:lstStyle>
          <a:p>
            <a:fld id="{032D6D5B-2EC2-4DF2-B1BA-EA3A2AC17A1B}" type="slidenum">
              <a:rPr lang="en-US" altLang="en-US"/>
              <a:pPr/>
              <a:t>‹#›</a:t>
            </a:fld>
            <a:endParaRPr lang="en-US" altLang="en-US"/>
          </a:p>
        </p:txBody>
      </p:sp>
    </p:spTree>
    <p:extLst>
      <p:ext uri="{BB962C8B-B14F-4D97-AF65-F5344CB8AC3E}">
        <p14:creationId xmlns:p14="http://schemas.microsoft.com/office/powerpoint/2010/main" val="661808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5CD7E1DB-DA65-4BD9-B380-7F3CB98AFC27}"/>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2726903E-DA0E-47F7-8415-8DAEF399AC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B8075891-251B-496D-896B-8816CD1D69C9}"/>
              </a:ext>
            </a:extLst>
          </p:cNvPr>
          <p:cNvSpPr>
            <a:spLocks noGrp="1" noChangeArrowheads="1"/>
          </p:cNvSpPr>
          <p:nvPr>
            <p:ph type="sldNum" sz="quarter" idx="12"/>
          </p:nvPr>
        </p:nvSpPr>
        <p:spPr>
          <a:ln/>
        </p:spPr>
        <p:txBody>
          <a:bodyPr/>
          <a:lstStyle>
            <a:lvl1pPr>
              <a:defRPr/>
            </a:lvl1pPr>
          </a:lstStyle>
          <a:p>
            <a:fld id="{DA73A2DE-C2B8-471D-B870-15CDE0F45C2E}" type="slidenum">
              <a:rPr lang="en-US" altLang="en-US"/>
              <a:pPr/>
              <a:t>‹#›</a:t>
            </a:fld>
            <a:endParaRPr lang="en-US" altLang="en-US"/>
          </a:p>
        </p:txBody>
      </p:sp>
    </p:spTree>
    <p:extLst>
      <p:ext uri="{BB962C8B-B14F-4D97-AF65-F5344CB8AC3E}">
        <p14:creationId xmlns:p14="http://schemas.microsoft.com/office/powerpoint/2010/main" val="3991995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A02D94D-FD2B-443D-BF83-0B7987A35A13}"/>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BF556292-0FD1-4EBC-AC7D-CB3BA63635B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7BBA6903-EF39-4A95-82C2-3BB075BD9AEA}"/>
              </a:ext>
            </a:extLst>
          </p:cNvPr>
          <p:cNvSpPr>
            <a:spLocks noGrp="1" noChangeArrowheads="1"/>
          </p:cNvSpPr>
          <p:nvPr>
            <p:ph type="sldNum" sz="quarter" idx="12"/>
          </p:nvPr>
        </p:nvSpPr>
        <p:spPr>
          <a:ln/>
        </p:spPr>
        <p:txBody>
          <a:bodyPr/>
          <a:lstStyle>
            <a:lvl1pPr>
              <a:defRPr/>
            </a:lvl1pPr>
          </a:lstStyle>
          <a:p>
            <a:fld id="{2266C8C1-3FB1-481F-944D-9E39A87E6F33}" type="slidenum">
              <a:rPr lang="en-US" altLang="en-US"/>
              <a:pPr/>
              <a:t>‹#›</a:t>
            </a:fld>
            <a:endParaRPr lang="en-US" altLang="en-US"/>
          </a:p>
        </p:txBody>
      </p:sp>
    </p:spTree>
    <p:extLst>
      <p:ext uri="{BB962C8B-B14F-4D97-AF65-F5344CB8AC3E}">
        <p14:creationId xmlns:p14="http://schemas.microsoft.com/office/powerpoint/2010/main" val="30897917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CB5D4FA4-3627-4928-93C6-7B7246A2DB6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2596E70-74DF-450A-9D18-BB32677238A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20041A3-690E-414A-AEB5-85F6965F81EC}"/>
              </a:ext>
            </a:extLst>
          </p:cNvPr>
          <p:cNvSpPr>
            <a:spLocks noGrp="1" noChangeArrowheads="1"/>
          </p:cNvSpPr>
          <p:nvPr>
            <p:ph type="sldNum" sz="quarter" idx="12"/>
          </p:nvPr>
        </p:nvSpPr>
        <p:spPr>
          <a:ln/>
        </p:spPr>
        <p:txBody>
          <a:bodyPr/>
          <a:lstStyle>
            <a:lvl1pPr>
              <a:defRPr/>
            </a:lvl1pPr>
          </a:lstStyle>
          <a:p>
            <a:fld id="{5D02CB4D-46E0-4321-BF71-9972A87C1A4F}" type="slidenum">
              <a:rPr lang="en-US" altLang="en-US"/>
              <a:pPr/>
              <a:t>‹#›</a:t>
            </a:fld>
            <a:endParaRPr lang="en-US" altLang="en-US"/>
          </a:p>
        </p:txBody>
      </p:sp>
    </p:spTree>
    <p:extLst>
      <p:ext uri="{BB962C8B-B14F-4D97-AF65-F5344CB8AC3E}">
        <p14:creationId xmlns:p14="http://schemas.microsoft.com/office/powerpoint/2010/main" val="2249235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90FF24DE-472B-4DCD-A817-0B6A5F44814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83CBB545-DCEE-4547-9626-70D934E9CB2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49B7021-4BDB-4A2A-AA25-27278B07BAB4}"/>
              </a:ext>
            </a:extLst>
          </p:cNvPr>
          <p:cNvSpPr>
            <a:spLocks noGrp="1" noChangeArrowheads="1"/>
          </p:cNvSpPr>
          <p:nvPr>
            <p:ph type="sldNum" sz="quarter" idx="12"/>
          </p:nvPr>
        </p:nvSpPr>
        <p:spPr>
          <a:ln/>
        </p:spPr>
        <p:txBody>
          <a:bodyPr/>
          <a:lstStyle>
            <a:lvl1pPr>
              <a:defRPr/>
            </a:lvl1pPr>
          </a:lstStyle>
          <a:p>
            <a:fld id="{ABF8A06C-1090-42CE-B04F-D1C4AD01D959}" type="slidenum">
              <a:rPr lang="en-US" altLang="en-US"/>
              <a:pPr/>
              <a:t>‹#›</a:t>
            </a:fld>
            <a:endParaRPr lang="en-US" altLang="en-US"/>
          </a:p>
        </p:txBody>
      </p:sp>
    </p:spTree>
    <p:extLst>
      <p:ext uri="{BB962C8B-B14F-4D97-AF65-F5344CB8AC3E}">
        <p14:creationId xmlns:p14="http://schemas.microsoft.com/office/powerpoint/2010/main" val="2766969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773B281E-387B-47A3-B4C4-28487133F5D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12BE76C-A0AD-477B-8378-C513D951EA1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0FD40BE-D317-4831-AFE3-0EF3A33FC7E4}"/>
              </a:ext>
            </a:extLst>
          </p:cNvPr>
          <p:cNvSpPr>
            <a:spLocks noGrp="1" noChangeArrowheads="1"/>
          </p:cNvSpPr>
          <p:nvPr>
            <p:ph type="sldNum" sz="quarter" idx="12"/>
          </p:nvPr>
        </p:nvSpPr>
        <p:spPr>
          <a:ln/>
        </p:spPr>
        <p:txBody>
          <a:bodyPr/>
          <a:lstStyle>
            <a:lvl1pPr>
              <a:defRPr/>
            </a:lvl1pPr>
          </a:lstStyle>
          <a:p>
            <a:fld id="{41DA716D-E89C-4E85-B941-02FB6B888447}" type="slidenum">
              <a:rPr lang="en-US" altLang="en-US"/>
              <a:pPr/>
              <a:t>‹#›</a:t>
            </a:fld>
            <a:endParaRPr lang="en-US" altLang="en-US"/>
          </a:p>
        </p:txBody>
      </p:sp>
    </p:spTree>
    <p:extLst>
      <p:ext uri="{BB962C8B-B14F-4D97-AF65-F5344CB8AC3E}">
        <p14:creationId xmlns:p14="http://schemas.microsoft.com/office/powerpoint/2010/main" val="3950899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A80884F1-84C8-46C8-BFAD-BD2FF49AB0EE}"/>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B6E89897-B913-4AEE-A430-E4FCD0702B67}"/>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9BF8FD20-4F67-414A-AC20-EDC74F53227C}"/>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A187B85D-D026-4752-B856-8227AD446D98}"/>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DFCBAB78-8EAE-4D41-998F-5BC52C3499B7}"/>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5D4D9A2B-AF6F-47AB-BC01-FC095AB724CF}"/>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E8796FDC-F7E3-4C0A-ACC1-B91BBCAC16C6}"/>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7D559921-C738-4936-B11D-DAB305BB0939}" type="slidenum">
              <a:rPr lang="en-US" altLang="en-US"/>
              <a:pPr/>
              <a:t>‹#›</a:t>
            </a:fld>
            <a:endParaRPr lang="en-US" altLang="en-US"/>
          </a:p>
        </p:txBody>
      </p:sp>
      <p:sp>
        <p:nvSpPr>
          <p:cNvPr id="20489" name="Freeform 9">
            <a:extLst>
              <a:ext uri="{FF2B5EF4-FFF2-40B4-BE49-F238E27FC236}">
                <a16:creationId xmlns:a16="http://schemas.microsoft.com/office/drawing/2014/main" id="{88166E28-2E21-4572-86B1-0901A1DE0CC8}"/>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8FBD15EA-2F37-4EA3-B6CD-C90268953CC2}"/>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164" r:id="rId1"/>
    <p:sldLayoutId id="2147484163" r:id="rId2"/>
    <p:sldLayoutId id="2147484162" r:id="rId3"/>
    <p:sldLayoutId id="2147484161" r:id="rId4"/>
    <p:sldLayoutId id="2147484160" r:id="rId5"/>
    <p:sldLayoutId id="2147484159" r:id="rId6"/>
    <p:sldLayoutId id="2147484158" r:id="rId7"/>
    <p:sldLayoutId id="2147484157" r:id="rId8"/>
    <p:sldLayoutId id="2147484156" r:id="rId9"/>
    <p:sldLayoutId id="2147484155"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E0D87896-BD29-413D-9ED3-E80C57F0B507}"/>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A11A3D22-C4A4-4C0E-AF93-9AD2750059AD}"/>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13D2F403-736A-4612-B23D-2AE6726CB006}"/>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3797" name="Picture 3" descr="MHE-red-RGB-email-logo.png">
            <a:extLst>
              <a:ext uri="{FF2B5EF4-FFF2-40B4-BE49-F238E27FC236}">
                <a16:creationId xmlns:a16="http://schemas.microsoft.com/office/drawing/2014/main" id="{00568AC4-0A3C-4805-84F5-54B00C9A5960}"/>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B02A4F34-078A-4F67-86F3-BA60089B2BD4}"/>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03F1A9EF-2A1B-4C74-B546-E4BF3B1271BA}"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33875E10-4672-4ADB-8C49-976FAE29C03D}"/>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9D4C75C3-100A-4EAE-9CA5-399C63969305}"/>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65" r:id="rId1"/>
    <p:sldLayoutId id="2147484166" r:id="rId2"/>
    <p:sldLayoutId id="2147484167" r:id="rId3"/>
    <p:sldLayoutId id="2147484168" r:id="rId4"/>
    <p:sldLayoutId id="2147484169" r:id="rId5"/>
    <p:sldLayoutId id="2147484170" r:id="rId6"/>
    <p:sldLayoutId id="2147484171" r:id="rId7"/>
    <p:sldLayoutId id="2147484172" r:id="rId8"/>
    <p:sldLayoutId id="2147484173" r:id="rId9"/>
    <p:sldLayoutId id="2147484174" r:id="rId10"/>
    <p:sldLayoutId id="2147484175"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B1A9D2F1-FBA7-4C79-BFFD-F68DE55CB3AD}"/>
              </a:ext>
            </a:extLst>
          </p:cNvPr>
          <p:cNvSpPr txBox="1">
            <a:spLocks noChangeArrowheads="1"/>
          </p:cNvSpPr>
          <p:nvPr/>
        </p:nvSpPr>
        <p:spPr bwMode="auto">
          <a:xfrm>
            <a:off x="7620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56712F9C-7C5D-4BB1-96BE-628C3154E180}"/>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8368E74F-6882-417F-B706-321D88DD5508}"/>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Immune System</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8E6E4F3-9AC1-4C02-95E8-E899D2BC4A5D}"/>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EFAB292A-4601-4A8F-B6F1-190DF37F09D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After a pathogen has been wiped out, most of the plasma cells and cytotoxic T cells die by apoptosis. Why is this a good thing?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D3C18FC2-19B9-4DE1-8FD0-07D8579A3C3C}"/>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A0BE5967-AB63-452F-90AD-C3F5F2986B7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an allergic reaction?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5E7DA0FE-0735-4CC5-93D5-C17AE92CEAF4}"/>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B7CCE49A-E1FF-4750-A53D-A321D9AF64F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Chronic stress often increases the likelihood of illness. Why does this occur?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45B17AD2-2C94-42A2-9558-723E2B92E5DD}"/>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B26AEECA-85C8-493B-92A1-7A7FF1BD62D5}"/>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ACC7ABE0-A78A-4522-8A34-529888972BBB}"/>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98FC8214-F411-4896-BE9C-1E5804526D82}"/>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22B09085-8947-4B01-A7A5-2E8F0B50523F}"/>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13148B84-01A9-490A-A015-3C9550E17B5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the innate and adaptive portions of the immune system.</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E55D5AB3-B420-487D-A7F5-896B6E4D12C9}"/>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B419A760-3CF5-463E-ABA9-E9007166B7C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the benefits of fever?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B8DF0B5E-6029-4F6D-A15C-AA4B9F797CC9}"/>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0F7C2EBA-EC70-4BBC-98B9-6D6FDEFD20D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a membrane attack complex and how is it formed?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FCBF68F1-1F36-4C9F-8921-16F3FFD643F3}"/>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FB7C631F-BC55-4DD4-BCBC-E84EA6F8E351}"/>
              </a:ext>
            </a:extLst>
          </p:cNvPr>
          <p:cNvSpPr>
            <a:spLocks noGrp="1"/>
          </p:cNvSpPr>
          <p:nvPr>
            <p:ph sz="half" idx="1"/>
          </p:nvPr>
        </p:nvSpPr>
        <p:spPr>
          <a:xfrm>
            <a:off x="762000" y="1905000"/>
            <a:ext cx="7280275" cy="4114800"/>
          </a:xfrm>
        </p:spPr>
        <p:txBody>
          <a:bodyPr/>
          <a:lstStyle/>
          <a:p>
            <a:pPr>
              <a:buFont typeface="Courier New" panose="02070309020205020404" pitchFamily="49" charset="0"/>
              <a:buChar char="o"/>
            </a:pPr>
            <a:r>
              <a:rPr lang="en-US" altLang="en-US" sz="2400"/>
              <a:t>What is the function of interferon?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1F406D8D-B516-49E7-B14C-5C75802ED5DF}"/>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4700DA16-EFCA-44DF-AD19-FEAF8FE8364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the function of the major histocompatibility complex proteins?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AADDC32B-D73B-4654-B5A2-38CC6BB260AE}"/>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C51A5157-542F-40F8-9D89-B08D3E28CE0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function of helper T cells.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42"/>
  <p:tag name="MMPROD_UIDATA" val="&lt;database version=&quot;7.0&quot;&gt;&lt;object type=&quot;1&quot; unique_id=&quot;10001&quot;&gt;&lt;object type=&quot;2&quot; unique_id=&quot;10921&quot;&gt;&lt;object type=&quot;3&quot; unique_id=&quot;10922&quot;&gt;&lt;property id=&quot;20148&quot; value=&quot;5&quot;/&gt;&lt;property id=&quot;20300&quot; value=&quot;Slide 1&quot;/&gt;&lt;property id=&quot;20307&quot; value=&quot;317&quot;/&gt;&lt;/object&gt;&lt;object type=&quot;3&quot; unique_id=&quot;10923&quot;&gt;&lt;property id=&quot;20148&quot; value=&quot;5&quot;/&gt;&lt;property id=&quot;20300&quot; value=&quot;Slide 2 - &amp;quot;Minute Paper Goal&amp;quot;&quot;/&gt;&lt;property id=&quot;20307&quot; value=&quot;334&quot;/&gt;&lt;/object&gt;&lt;object type=&quot;3&quot; unique_id=&quot;10924&quot;&gt;&lt;property id=&quot;20148&quot; value=&quot;5&quot;/&gt;&lt;property id=&quot;20300&quot; value=&quot;Slide 3 - &amp;quot;Assessment&amp;quot;&quot;/&gt;&lt;property id=&quot;20307&quot; value=&quot;336&quot;/&gt;&lt;/object&gt;&lt;object type=&quot;3&quot; unique_id=&quot;10925&quot;&gt;&lt;property id=&quot;20148&quot; value=&quot;5&quot;/&gt;&lt;property id=&quot;20300&quot; value=&quot;Slide 4 - &amp;quot;1-minute paper topics&amp;quot;&quot;/&gt;&lt;property id=&quot;20307&quot; value=&quot;343&quot;/&gt;&lt;/object&gt;&lt;object type=&quot;3&quot; unique_id=&quot;10926&quot;&gt;&lt;property id=&quot;20148&quot; value=&quot;5&quot;/&gt;&lt;property id=&quot;20300&quot; value=&quot;Slide 5 - &amp;quot;1-minute paper topics&amp;quot;&quot;/&gt;&lt;property id=&quot;20307&quot; value=&quot;344&quot;/&gt;&lt;/object&gt;&lt;object type=&quot;3&quot; unique_id=&quot;10927&quot;&gt;&lt;property id=&quot;20148&quot; value=&quot;5&quot;/&gt;&lt;property id=&quot;20300&quot; value=&quot;Slide 6 - &amp;quot;1-minute paper topics&amp;quot;&quot;/&gt;&lt;property id=&quot;20307&quot; value=&quot;345&quot;/&gt;&lt;/object&gt;&lt;object type=&quot;3&quot; unique_id=&quot;10928&quot;&gt;&lt;property id=&quot;20148&quot; value=&quot;5&quot;/&gt;&lt;property id=&quot;20300&quot; value=&quot;Slide 7 - &amp;quot;1-minute paper topics&amp;quot;&quot;/&gt;&lt;property id=&quot;20307&quot; value=&quot;346&quot;/&gt;&lt;/object&gt;&lt;object type=&quot;3&quot; unique_id=&quot;10929&quot;&gt;&lt;property id=&quot;20148&quot; value=&quot;5&quot;/&gt;&lt;property id=&quot;20300&quot; value=&quot;Slide 8 - &amp;quot;1-minute paper topics&amp;quot;&quot;/&gt;&lt;property id=&quot;20307&quot; value=&quot;347&quot;/&gt;&lt;/object&gt;&lt;object type=&quot;3&quot; unique_id=&quot;10930&quot;&gt;&lt;property id=&quot;20148&quot; value=&quot;5&quot;/&gt;&lt;property id=&quot;20300&quot; value=&quot;Slide 9 - &amp;quot;1-minute paper topics&amp;quot;&quot;/&gt;&lt;property id=&quot;20307&quot; value=&quot;348&quot;/&gt;&lt;/object&gt;&lt;object type=&quot;3&quot; unique_id=&quot;10931&quot;&gt;&lt;property id=&quot;20148&quot; value=&quot;5&quot;/&gt;&lt;property id=&quot;20300&quot; value=&quot;Slide 10 - &amp;quot;1-minute paper topics&amp;quot;&quot;/&gt;&lt;property id=&quot;20307&quot; value=&quot;349&quot;/&gt;&lt;/object&gt;&lt;object type=&quot;3&quot; unique_id=&quot;10932&quot;&gt;&lt;property id=&quot;20148&quot; value=&quot;5&quot;/&gt;&lt;property id=&quot;20300&quot; value=&quot;Slide 11 - &amp;quot;1-minute paper topics&amp;quot;&quot;/&gt;&lt;property id=&quot;20307&quot; value=&quot;350&quot;/&gt;&lt;/object&gt;&lt;object type=&quot;3&quot; unique_id=&quot;10933&quot;&gt;&lt;property id=&quot;20148&quot; value=&quot;5&quot;/&gt;&lt;property id=&quot;20300&quot; value=&quot;Slide 12 - &amp;quot;1-minute paper topics&amp;quot;&quot;/&gt;&lt;property id=&quot;20307&quot; value=&quot;351&quot;/&gt;&lt;/object&gt;&lt;/object&gt;&lt;object type=&quot;8&quot; unique_id=&quot;10947&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2614</TotalTime>
  <Words>170</Words>
  <Application>Microsoft Office PowerPoint</Application>
  <PresentationFormat>On-screen Show (4:3)</PresentationFormat>
  <Paragraphs>33</Paragraphs>
  <Slides>12</Slides>
  <Notes>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12</vt:i4>
      </vt:variant>
    </vt:vector>
  </HeadingPairs>
  <TitlesOfParts>
    <vt:vector size="21"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276</cp:revision>
  <dcterms:created xsi:type="dcterms:W3CDTF">2005-04-19T02:46:41Z</dcterms:created>
  <dcterms:modified xsi:type="dcterms:W3CDTF">2019-04-25T17:05:41Z</dcterms:modified>
</cp:coreProperties>
</file>