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878" r:id="rId2"/>
  </p:sldMasterIdLst>
  <p:notesMasterIdLst>
    <p:notesMasterId r:id="rId13"/>
  </p:notesMasterIdLst>
  <p:sldIdLst>
    <p:sldId id="317" r:id="rId3"/>
    <p:sldId id="334" r:id="rId4"/>
    <p:sldId id="336" r:id="rId5"/>
    <p:sldId id="318" r:id="rId6"/>
    <p:sldId id="338" r:id="rId7"/>
    <p:sldId id="322" r:id="rId8"/>
    <p:sldId id="337" r:id="rId9"/>
    <p:sldId id="321" r:id="rId10"/>
    <p:sldId id="320" r:id="rId11"/>
    <p:sldId id="328" r:id="rId12"/>
  </p:sldIdLst>
  <p:sldSz cx="9144000" cy="6858000" type="screen4x3"/>
  <p:notesSz cx="6858000" cy="9144000"/>
  <p:custDataLst>
    <p:tags r:id="rId14"/>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90A5D713-DBD5-4D05-AD6E-27B5C221FEF7}"/>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5B53DFA7-9CF3-4445-B897-FD8D15C122FE}"/>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3316" name="Rectangle 4">
            <a:extLst>
              <a:ext uri="{FF2B5EF4-FFF2-40B4-BE49-F238E27FC236}">
                <a16:creationId xmlns:a16="http://schemas.microsoft.com/office/drawing/2014/main" id="{0AAB890A-F350-41AD-9A32-3F90988C28DD}"/>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E55F3DC9-14D2-4548-AAE6-FC05B0F6ED7F}"/>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A8CF4E2F-6F49-42B0-AC3C-EB14FB816993}"/>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10FB5024-2355-4440-A04B-EFE3744DFDB3}"/>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D3812FAF-84EF-44BA-9F4C-FEC88101F6BC}"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B7AD06B3-3150-4DB0-BBC8-BA571477A0A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82A3711-0EA8-4816-91F2-D641FBB1BCE3}" type="slidenum">
              <a:rPr lang="en-US" altLang="en-US" sz="1200"/>
              <a:pPr/>
              <a:t>1</a:t>
            </a:fld>
            <a:endParaRPr lang="en-US" altLang="en-US" sz="1200"/>
          </a:p>
        </p:txBody>
      </p:sp>
      <p:sp>
        <p:nvSpPr>
          <p:cNvPr id="14339" name="Rectangle 2">
            <a:extLst>
              <a:ext uri="{FF2B5EF4-FFF2-40B4-BE49-F238E27FC236}">
                <a16:creationId xmlns:a16="http://schemas.microsoft.com/office/drawing/2014/main" id="{D9B79073-A994-41A4-A038-33E1E20BFF38}"/>
              </a:ext>
            </a:extLst>
          </p:cNvPr>
          <p:cNvSpPr>
            <a:spLocks noRot="1" noChangeArrowheads="1" noTextEdit="1"/>
          </p:cNvSpPr>
          <p:nvPr>
            <p:ph type="sldImg"/>
          </p:nvPr>
        </p:nvSpPr>
        <p:spPr>
          <a:ln/>
        </p:spPr>
      </p:sp>
      <p:sp>
        <p:nvSpPr>
          <p:cNvPr id="14340" name="Rectangle 3">
            <a:extLst>
              <a:ext uri="{FF2B5EF4-FFF2-40B4-BE49-F238E27FC236}">
                <a16:creationId xmlns:a16="http://schemas.microsoft.com/office/drawing/2014/main" id="{6A11D197-D984-456B-9D6A-BB15D1AD03E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CE4EF6EE-FAA5-4929-BC68-518D21F025E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C59CFB94-8F0C-4AE3-9276-B2D3AE6AB93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F4C1E08D-890F-493B-9228-14596B8AD580}"/>
              </a:ext>
            </a:extLst>
          </p:cNvPr>
          <p:cNvSpPr>
            <a:spLocks noGrp="1" noChangeArrowheads="1"/>
          </p:cNvSpPr>
          <p:nvPr>
            <p:ph type="sldNum" sz="quarter" idx="12"/>
          </p:nvPr>
        </p:nvSpPr>
        <p:spPr>
          <a:ln/>
        </p:spPr>
        <p:txBody>
          <a:bodyPr/>
          <a:lstStyle>
            <a:lvl1pPr>
              <a:defRPr/>
            </a:lvl1pPr>
          </a:lstStyle>
          <a:p>
            <a:fld id="{067FE553-1ABE-4B40-B104-77EF90C289A1}" type="slidenum">
              <a:rPr lang="en-US" altLang="en-US"/>
              <a:pPr/>
              <a:t>‹#›</a:t>
            </a:fld>
            <a:endParaRPr lang="en-US" altLang="en-US"/>
          </a:p>
        </p:txBody>
      </p:sp>
    </p:spTree>
    <p:extLst>
      <p:ext uri="{BB962C8B-B14F-4D97-AF65-F5344CB8AC3E}">
        <p14:creationId xmlns:p14="http://schemas.microsoft.com/office/powerpoint/2010/main" val="4140631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5BEA30BD-0291-4288-ADD7-0E164EEBB55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E92DCEC7-0988-430D-B618-3D88B33A38C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04363BD5-C4DD-4CCA-B28E-8109779EF37F}"/>
              </a:ext>
            </a:extLst>
          </p:cNvPr>
          <p:cNvSpPr>
            <a:spLocks noGrp="1" noChangeArrowheads="1"/>
          </p:cNvSpPr>
          <p:nvPr>
            <p:ph type="sldNum" sz="quarter" idx="12"/>
          </p:nvPr>
        </p:nvSpPr>
        <p:spPr>
          <a:ln/>
        </p:spPr>
        <p:txBody>
          <a:bodyPr/>
          <a:lstStyle>
            <a:lvl1pPr>
              <a:defRPr/>
            </a:lvl1pPr>
          </a:lstStyle>
          <a:p>
            <a:fld id="{13735B79-4F74-4082-8EB3-54F74C45D16E}" type="slidenum">
              <a:rPr lang="en-US" altLang="en-US"/>
              <a:pPr/>
              <a:t>‹#›</a:t>
            </a:fld>
            <a:endParaRPr lang="en-US" altLang="en-US"/>
          </a:p>
        </p:txBody>
      </p:sp>
    </p:spTree>
    <p:extLst>
      <p:ext uri="{BB962C8B-B14F-4D97-AF65-F5344CB8AC3E}">
        <p14:creationId xmlns:p14="http://schemas.microsoft.com/office/powerpoint/2010/main" val="25346473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08445A-E124-45F4-A9E8-017BF11A2008}"/>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694F522-DA9B-47A8-9B18-59EBD3898923}"/>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34749654"/>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949BC5-EEBD-4F42-BBBE-5BCCA22799D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F15FD19-1A7A-498E-B163-851050DB0D3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24913806"/>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C95B6-9189-42E5-A0C0-F49FE10A904E}"/>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8B91BF6-2496-4951-B672-1F653B3D2A7E}"/>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315636106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842E87-ACA1-4BA1-905C-B537541BD4B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0D3CB5A-AB5F-45B8-AC0D-281220124684}"/>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F7B13CA-6525-4500-881F-53258B04E9E6}"/>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29762463"/>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07E193-8338-4A71-847C-7FA0C23BE628}"/>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FD2E27F-8BA7-4533-AB64-BDF6701BC794}"/>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A1AB8F5-2043-4B0E-9B2D-978B122D93AB}"/>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C8FFEB2-2F0C-4533-BA5B-F725F953C304}"/>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BD53815-F2AD-48AD-9CBC-088186C101D5}"/>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69410212"/>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781D4F-6395-42AE-92B2-BEE474E8FA4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51924314"/>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960875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B447B-F043-47CD-A418-F985BB0F923E}"/>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D4B9837-8F66-494B-B406-59773DA5CC69}"/>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870C40A-C6C2-4396-BEE3-AF5F8B34D51C}"/>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27281229"/>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AD27A-5243-47EB-9DD4-C4D06C865267}"/>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A970DC2-2BE3-4A58-92C3-C6C634F6B3B2}"/>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FE7F864-3823-4B53-9866-8C3A9EBFC73E}"/>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082363665"/>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16915CAD-F99F-437B-92EF-45B91781E80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298D0A98-7E7D-4253-9DAC-68CF3A5A72B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8E508F8D-A9FF-4D07-B727-C6E70890AA1E}"/>
              </a:ext>
            </a:extLst>
          </p:cNvPr>
          <p:cNvSpPr>
            <a:spLocks noGrp="1" noChangeArrowheads="1"/>
          </p:cNvSpPr>
          <p:nvPr>
            <p:ph type="sldNum" sz="quarter" idx="12"/>
          </p:nvPr>
        </p:nvSpPr>
        <p:spPr>
          <a:ln/>
        </p:spPr>
        <p:txBody>
          <a:bodyPr/>
          <a:lstStyle>
            <a:lvl1pPr>
              <a:defRPr/>
            </a:lvl1pPr>
          </a:lstStyle>
          <a:p>
            <a:fld id="{62D283FA-C605-4403-B0C5-71B87214E6FD}" type="slidenum">
              <a:rPr lang="en-US" altLang="en-US"/>
              <a:pPr/>
              <a:t>‹#›</a:t>
            </a:fld>
            <a:endParaRPr lang="en-US" altLang="en-US"/>
          </a:p>
        </p:txBody>
      </p:sp>
    </p:spTree>
    <p:extLst>
      <p:ext uri="{BB962C8B-B14F-4D97-AF65-F5344CB8AC3E}">
        <p14:creationId xmlns:p14="http://schemas.microsoft.com/office/powerpoint/2010/main" val="34289203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E81EAC-A496-450D-8DF6-A9DE679964D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A8F767D-4EED-4C41-AA60-31D6617F79A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07367536"/>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9EE6DC8-706E-49D2-822D-2454A71E516B}"/>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DFA4C63-0FA8-4756-9529-563234584067}"/>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7889300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E1FA484E-FEA3-477F-99D4-3A081FEFEDA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25120048-98D0-4465-9495-DDDDF958D47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96882ACA-7969-4685-ACDA-26F0AD7F5A10}"/>
              </a:ext>
            </a:extLst>
          </p:cNvPr>
          <p:cNvSpPr>
            <a:spLocks noGrp="1" noChangeArrowheads="1"/>
          </p:cNvSpPr>
          <p:nvPr>
            <p:ph type="sldNum" sz="quarter" idx="12"/>
          </p:nvPr>
        </p:nvSpPr>
        <p:spPr>
          <a:ln/>
        </p:spPr>
        <p:txBody>
          <a:bodyPr/>
          <a:lstStyle>
            <a:lvl1pPr>
              <a:defRPr/>
            </a:lvl1pPr>
          </a:lstStyle>
          <a:p>
            <a:fld id="{B5337B0A-9E44-4E44-BBA5-8965ABE679C9}" type="slidenum">
              <a:rPr lang="en-US" altLang="en-US"/>
              <a:pPr/>
              <a:t>‹#›</a:t>
            </a:fld>
            <a:endParaRPr lang="en-US" altLang="en-US"/>
          </a:p>
        </p:txBody>
      </p:sp>
    </p:spTree>
    <p:extLst>
      <p:ext uri="{BB962C8B-B14F-4D97-AF65-F5344CB8AC3E}">
        <p14:creationId xmlns:p14="http://schemas.microsoft.com/office/powerpoint/2010/main" val="33461517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F8D5F981-708C-4FA7-85F1-DBF64D321F06}"/>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A782E3B6-03FA-40D6-9B6C-20D10EE87A0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E271C4BD-D080-4C5E-8C3D-088963769780}"/>
              </a:ext>
            </a:extLst>
          </p:cNvPr>
          <p:cNvSpPr>
            <a:spLocks noGrp="1" noChangeArrowheads="1"/>
          </p:cNvSpPr>
          <p:nvPr>
            <p:ph type="sldNum" sz="quarter" idx="12"/>
          </p:nvPr>
        </p:nvSpPr>
        <p:spPr>
          <a:ln/>
        </p:spPr>
        <p:txBody>
          <a:bodyPr/>
          <a:lstStyle>
            <a:lvl1pPr>
              <a:defRPr/>
            </a:lvl1pPr>
          </a:lstStyle>
          <a:p>
            <a:fld id="{032669DC-01E7-470A-80BF-3660DE165774}" type="slidenum">
              <a:rPr lang="en-US" altLang="en-US"/>
              <a:pPr/>
              <a:t>‹#›</a:t>
            </a:fld>
            <a:endParaRPr lang="en-US" altLang="en-US"/>
          </a:p>
        </p:txBody>
      </p:sp>
    </p:spTree>
    <p:extLst>
      <p:ext uri="{BB962C8B-B14F-4D97-AF65-F5344CB8AC3E}">
        <p14:creationId xmlns:p14="http://schemas.microsoft.com/office/powerpoint/2010/main" val="1978377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55E25579-28FE-4D59-AECE-07E198C39A6B}"/>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1FC867BA-1BA4-48CC-BD00-76C1FBE8400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A1230CC6-117B-4030-9557-8EBE7BB05365}"/>
              </a:ext>
            </a:extLst>
          </p:cNvPr>
          <p:cNvSpPr>
            <a:spLocks noGrp="1" noChangeArrowheads="1"/>
          </p:cNvSpPr>
          <p:nvPr>
            <p:ph type="sldNum" sz="quarter" idx="12"/>
          </p:nvPr>
        </p:nvSpPr>
        <p:spPr>
          <a:ln/>
        </p:spPr>
        <p:txBody>
          <a:bodyPr/>
          <a:lstStyle>
            <a:lvl1pPr>
              <a:defRPr/>
            </a:lvl1pPr>
          </a:lstStyle>
          <a:p>
            <a:fld id="{8915E0A6-3007-42F2-906A-1091EE56A7B7}" type="slidenum">
              <a:rPr lang="en-US" altLang="en-US"/>
              <a:pPr/>
              <a:t>‹#›</a:t>
            </a:fld>
            <a:endParaRPr lang="en-US" altLang="en-US"/>
          </a:p>
        </p:txBody>
      </p:sp>
    </p:spTree>
    <p:extLst>
      <p:ext uri="{BB962C8B-B14F-4D97-AF65-F5344CB8AC3E}">
        <p14:creationId xmlns:p14="http://schemas.microsoft.com/office/powerpoint/2010/main" val="33459446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C8E64E61-CC4E-49D2-A028-09D669E7DE0B}"/>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12B6E683-B7B1-4663-BFF2-482014260FC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AD26C81C-71CC-4EEE-8FBC-E2EA1F701DDC}"/>
              </a:ext>
            </a:extLst>
          </p:cNvPr>
          <p:cNvSpPr>
            <a:spLocks noGrp="1" noChangeArrowheads="1"/>
          </p:cNvSpPr>
          <p:nvPr>
            <p:ph type="sldNum" sz="quarter" idx="12"/>
          </p:nvPr>
        </p:nvSpPr>
        <p:spPr>
          <a:ln/>
        </p:spPr>
        <p:txBody>
          <a:bodyPr/>
          <a:lstStyle>
            <a:lvl1pPr>
              <a:defRPr/>
            </a:lvl1pPr>
          </a:lstStyle>
          <a:p>
            <a:fld id="{F5ABD8D2-E126-4B07-82BB-4E9D72FA53E8}" type="slidenum">
              <a:rPr lang="en-US" altLang="en-US"/>
              <a:pPr/>
              <a:t>‹#›</a:t>
            </a:fld>
            <a:endParaRPr lang="en-US" altLang="en-US"/>
          </a:p>
        </p:txBody>
      </p:sp>
    </p:spTree>
    <p:extLst>
      <p:ext uri="{BB962C8B-B14F-4D97-AF65-F5344CB8AC3E}">
        <p14:creationId xmlns:p14="http://schemas.microsoft.com/office/powerpoint/2010/main" val="20402812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1E7923AD-C60D-4625-BD9D-65DA4806831C}"/>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6CE2EDED-6BC8-4EF0-B4BA-3A6CE58FDBD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E55AE3DB-8422-43B8-8DCD-27732A94BDC5}"/>
              </a:ext>
            </a:extLst>
          </p:cNvPr>
          <p:cNvSpPr>
            <a:spLocks noGrp="1" noChangeArrowheads="1"/>
          </p:cNvSpPr>
          <p:nvPr>
            <p:ph type="sldNum" sz="quarter" idx="12"/>
          </p:nvPr>
        </p:nvSpPr>
        <p:spPr>
          <a:ln/>
        </p:spPr>
        <p:txBody>
          <a:bodyPr/>
          <a:lstStyle>
            <a:lvl1pPr>
              <a:defRPr/>
            </a:lvl1pPr>
          </a:lstStyle>
          <a:p>
            <a:fld id="{C3E6F6CB-0819-4469-9CB9-03EBBB1E1688}" type="slidenum">
              <a:rPr lang="en-US" altLang="en-US"/>
              <a:pPr/>
              <a:t>‹#›</a:t>
            </a:fld>
            <a:endParaRPr lang="en-US" altLang="en-US"/>
          </a:p>
        </p:txBody>
      </p:sp>
    </p:spTree>
    <p:extLst>
      <p:ext uri="{BB962C8B-B14F-4D97-AF65-F5344CB8AC3E}">
        <p14:creationId xmlns:p14="http://schemas.microsoft.com/office/powerpoint/2010/main" val="38519779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380368B2-31FD-42B3-8E41-2F7D79CD0303}"/>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25ACEFF2-479A-4F0A-B347-DF77EBCD088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4CB14B03-5018-46B4-A3A3-F1F95F842C10}"/>
              </a:ext>
            </a:extLst>
          </p:cNvPr>
          <p:cNvSpPr>
            <a:spLocks noGrp="1" noChangeArrowheads="1"/>
          </p:cNvSpPr>
          <p:nvPr>
            <p:ph type="sldNum" sz="quarter" idx="12"/>
          </p:nvPr>
        </p:nvSpPr>
        <p:spPr>
          <a:ln/>
        </p:spPr>
        <p:txBody>
          <a:bodyPr/>
          <a:lstStyle>
            <a:lvl1pPr>
              <a:defRPr/>
            </a:lvl1pPr>
          </a:lstStyle>
          <a:p>
            <a:fld id="{B4692E4D-31DC-4CD0-8165-265F649D1F1A}" type="slidenum">
              <a:rPr lang="en-US" altLang="en-US"/>
              <a:pPr/>
              <a:t>‹#›</a:t>
            </a:fld>
            <a:endParaRPr lang="en-US" altLang="en-US"/>
          </a:p>
        </p:txBody>
      </p:sp>
    </p:spTree>
    <p:extLst>
      <p:ext uri="{BB962C8B-B14F-4D97-AF65-F5344CB8AC3E}">
        <p14:creationId xmlns:p14="http://schemas.microsoft.com/office/powerpoint/2010/main" val="28078340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3FC25836-F4D1-4435-97FF-FD62F7EB2DF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D67734BD-C366-483A-AE73-31E31A3249F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27BE92E8-189D-4E54-8461-D826877AD6E3}"/>
              </a:ext>
            </a:extLst>
          </p:cNvPr>
          <p:cNvSpPr>
            <a:spLocks noGrp="1" noChangeArrowheads="1"/>
          </p:cNvSpPr>
          <p:nvPr>
            <p:ph type="sldNum" sz="quarter" idx="12"/>
          </p:nvPr>
        </p:nvSpPr>
        <p:spPr>
          <a:ln/>
        </p:spPr>
        <p:txBody>
          <a:bodyPr/>
          <a:lstStyle>
            <a:lvl1pPr>
              <a:defRPr/>
            </a:lvl1pPr>
          </a:lstStyle>
          <a:p>
            <a:fld id="{71608DE5-A819-4A12-8B0D-A02D1261DAB3}" type="slidenum">
              <a:rPr lang="en-US" altLang="en-US"/>
              <a:pPr/>
              <a:t>‹#›</a:t>
            </a:fld>
            <a:endParaRPr lang="en-US" altLang="en-US"/>
          </a:p>
        </p:txBody>
      </p:sp>
    </p:spTree>
    <p:extLst>
      <p:ext uri="{BB962C8B-B14F-4D97-AF65-F5344CB8AC3E}">
        <p14:creationId xmlns:p14="http://schemas.microsoft.com/office/powerpoint/2010/main" val="37080953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27ADA976-52B0-4C52-BC2B-FD5963CE667A}"/>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7648F79D-D713-4DE8-B08B-9260BA7A30B5}"/>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A97CE5F0-6DCA-4A0F-8FAD-C3E1294503B9}"/>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A8EEFB35-4A83-459D-833B-CC09D0A626BC}"/>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734B442D-5E30-4977-876D-D368C5BFDA4A}"/>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8E7592A7-B460-431F-B0BC-07CC063B75A4}"/>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0E2E1A2A-68C7-4A1D-9439-A25546D4F55A}"/>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AF3AF8CF-3548-41FC-8E28-0556D5199B47}" type="slidenum">
              <a:rPr lang="en-US" altLang="en-US"/>
              <a:pPr/>
              <a:t>‹#›</a:t>
            </a:fld>
            <a:endParaRPr lang="en-US" altLang="en-US"/>
          </a:p>
        </p:txBody>
      </p:sp>
      <p:sp>
        <p:nvSpPr>
          <p:cNvPr id="20489" name="Freeform 9">
            <a:extLst>
              <a:ext uri="{FF2B5EF4-FFF2-40B4-BE49-F238E27FC236}">
                <a16:creationId xmlns:a16="http://schemas.microsoft.com/office/drawing/2014/main" id="{A7E4F604-2866-4021-8B1A-060E59505180}"/>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17EFCD5F-8877-43DA-8001-82153DE317E3}"/>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3888" r:id="rId1"/>
    <p:sldLayoutId id="2147483887" r:id="rId2"/>
    <p:sldLayoutId id="2147483886" r:id="rId3"/>
    <p:sldLayoutId id="2147483885" r:id="rId4"/>
    <p:sldLayoutId id="2147483884" r:id="rId5"/>
    <p:sldLayoutId id="2147483883" r:id="rId6"/>
    <p:sldLayoutId id="2147483882" r:id="rId7"/>
    <p:sldLayoutId id="2147483881" r:id="rId8"/>
    <p:sldLayoutId id="2147483880" r:id="rId9"/>
    <p:sldLayoutId id="2147483879"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20BCB1B5-CC54-4495-B3D1-5E08BA82C29C}"/>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1B1B9A0D-FCD3-4018-AF2C-6D057A7557E2}"/>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1226E05C-9585-42A1-B865-B67AA9916D99}"/>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8677" name="Picture 3" descr="MHE-red-RGB-email-logo.png">
            <a:extLst>
              <a:ext uri="{FF2B5EF4-FFF2-40B4-BE49-F238E27FC236}">
                <a16:creationId xmlns:a16="http://schemas.microsoft.com/office/drawing/2014/main" id="{42CAB0D4-A0B8-4E84-9108-C64A2456EA61}"/>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7F680139-DBBC-40F9-BDD5-24BF4F4D03EB}"/>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4E6D6B3D-6385-4B20-9443-C90B6DEFE602}"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41F23E8B-2175-472B-A418-2727EC2310A7}"/>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51AF92AB-8E04-44FF-B15E-E9A877887761}"/>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F2940F3F-72E9-4DFD-A1AD-EAEB323CA585}"/>
              </a:ext>
            </a:extLst>
          </p:cNvPr>
          <p:cNvSpPr txBox="1">
            <a:spLocks noChangeArrowheads="1"/>
          </p:cNvSpPr>
          <p:nvPr/>
        </p:nvSpPr>
        <p:spPr bwMode="auto">
          <a:xfrm>
            <a:off x="228600" y="6527800"/>
            <a:ext cx="87630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315B5D8E-9955-4420-B465-A0EBC216F8C4}"/>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1" name="Text Box 9">
            <a:extLst>
              <a:ext uri="{FF2B5EF4-FFF2-40B4-BE49-F238E27FC236}">
                <a16:creationId xmlns:a16="http://schemas.microsoft.com/office/drawing/2014/main" id="{2BC567FE-D1D8-4A8D-B9D4-16138EE8F8EE}"/>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Genetics of Viruses &amp; Bacteria</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7205C030-627E-4B6C-B077-613331088BE5}"/>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F0F8E4BC-B724-486F-8DCB-EDB7C9777DD0}"/>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Why is the indiscriminate use of antibiotics a bad idea?</a:t>
            </a:r>
          </a:p>
          <a:p>
            <a:pPr>
              <a:buFont typeface="Wingdings" panose="05000000000000000000" pitchFamily="2" charset="2"/>
              <a:buNone/>
            </a:pPr>
            <a:endParaRPr lang="en-US"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86C4E872-608D-4FE4-926F-1CD511275B80}"/>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402F1DBD-38CC-4CA5-98A8-32B93BE48E6C}"/>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71AF8DAD-74D3-4FA8-BC2D-F069C7DC19C0}"/>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2402D71B-11C2-44BC-94EC-7F597ABCD6B2}"/>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F7A1B96-1793-4583-A1E8-6C6E4F68DEA1}"/>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ACFB02A8-F1A4-4830-AF31-1CA3B7E313EB}"/>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Compare and contrast the lytic and lysogenic cycles.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93AF3F0D-3E67-40BC-9872-26EFF92F9258}"/>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C6FD036A-F1AB-4F87-ADD7-FD59381198E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Why isn’t a virus considered living?</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52112DE2-F6AB-4474-A866-987483C44B82}"/>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68F127C8-AEF9-4141-A08F-9D3CE541EC3B}"/>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How do viroids differ from viruses?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8953C7CE-946B-44B2-87CA-70ED4FF3A087}"/>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04AC9010-A361-448D-92EA-0443FCAB9788}"/>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Is transduction a reliable method of gene transfer? Explain your answer.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738F793F-4F46-446F-8FDD-9058DA9A87D4}"/>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694C8D0A-F1B8-4000-AA37-ACC6A308F0A0}"/>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How are prions different from viruses, viroids and bacteria?</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995D14B-4C72-4A7C-9AD0-238F9F6922C4}"/>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5777EB12-E7D2-46F6-B07F-8447EB544A6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Describe the process of transformation.</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9"/>
  <p:tag name="MMPROD_UIDATA" val="&lt;database version=&quot;7.0&quot;&gt;&lt;object type=&quot;1&quot; unique_id=&quot;10001&quot;&gt;&lt;object type=&quot;2&quot; unique_id=&quot;10264&quot;&gt;&lt;object type=&quot;3&quot; unique_id=&quot;10265&quot;&gt;&lt;property id=&quot;20148&quot; value=&quot;5&quot;/&gt;&lt;property id=&quot;20300&quot; value=&quot;Slide 1&quot;/&gt;&lt;property id=&quot;20307&quot; value=&quot;317&quot;/&gt;&lt;/object&gt;&lt;object type=&quot;3&quot; unique_id=&quot;10266&quot;&gt;&lt;property id=&quot;20148&quot; value=&quot;5&quot;/&gt;&lt;property id=&quot;20300&quot; value=&quot;Slide 2 - &amp;quot;Minute Paper Goal&amp;quot;&quot;/&gt;&lt;property id=&quot;20307&quot; value=&quot;334&quot;/&gt;&lt;/object&gt;&lt;object type=&quot;3&quot; unique_id=&quot;10267&quot;&gt;&lt;property id=&quot;20148&quot; value=&quot;5&quot;/&gt;&lt;property id=&quot;20300&quot; value=&quot;Slide 3 - &amp;quot;Assessment&amp;quot;&quot;/&gt;&lt;property id=&quot;20307&quot; value=&quot;336&quot;/&gt;&lt;/object&gt;&lt;object type=&quot;3&quot; unique_id=&quot;10268&quot;&gt;&lt;property id=&quot;20148&quot; value=&quot;5&quot;/&gt;&lt;property id=&quot;20300&quot; value=&quot;Slide 4 - &amp;quot;1-minute paper topics&amp;quot;&quot;/&gt;&lt;property id=&quot;20307&quot; value=&quot;318&quot;/&gt;&lt;/object&gt;&lt;object type=&quot;3&quot; unique_id=&quot;10269&quot;&gt;&lt;property id=&quot;20148&quot; value=&quot;5&quot;/&gt;&lt;property id=&quot;20300&quot; value=&quot;Slide 5 - &amp;quot;1-minute paper topics&amp;quot;&quot;/&gt;&lt;property id=&quot;20307&quot; value=&quot;338&quot;/&gt;&lt;/object&gt;&lt;object type=&quot;3&quot; unique_id=&quot;10270&quot;&gt;&lt;property id=&quot;20148&quot; value=&quot;5&quot;/&gt;&lt;property id=&quot;20300&quot; value=&quot;Slide 6 - &amp;quot;1-minute paper topics&amp;quot;&quot;/&gt;&lt;property id=&quot;20307&quot; value=&quot;322&quot;/&gt;&lt;/object&gt;&lt;object type=&quot;3&quot; unique_id=&quot;10271&quot;&gt;&lt;property id=&quot;20148&quot; value=&quot;5&quot;/&gt;&lt;property id=&quot;20300&quot; value=&quot;Slide 7 - &amp;quot;1-minute paper topics&amp;quot;&quot;/&gt;&lt;property id=&quot;20307&quot; value=&quot;337&quot;/&gt;&lt;/object&gt;&lt;object type=&quot;3&quot; unique_id=&quot;10272&quot;&gt;&lt;property id=&quot;20148&quot; value=&quot;5&quot;/&gt;&lt;property id=&quot;20300&quot; value=&quot;Slide 8 - &amp;quot;1-minute paper topics&amp;quot;&quot;/&gt;&lt;property id=&quot;20307&quot; value=&quot;321&quot;/&gt;&lt;/object&gt;&lt;object type=&quot;3&quot; unique_id=&quot;10273&quot;&gt;&lt;property id=&quot;20148&quot; value=&quot;5&quot;/&gt;&lt;property id=&quot;20300&quot; value=&quot;Slide 9 - &amp;quot;1-minute paper topics&amp;quot;&quot;/&gt;&lt;property id=&quot;20307&quot; value=&quot;320&quot;/&gt;&lt;/object&gt;&lt;object type=&quot;3&quot; unique_id=&quot;10274&quot;&gt;&lt;property id=&quot;20148&quot; value=&quot;5&quot;/&gt;&lt;property id=&quot;20300&quot; value=&quot;Slide 10 - &amp;quot;1-minute paper topics&amp;quot;&quot;/&gt;&lt;property id=&quot;20307&quot; value=&quot;328&quot;/&gt;&lt;/object&gt;&lt;/object&gt;&lt;object type=&quot;8&quot; unique_id=&quot;10286&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2100</TotalTime>
  <Words>122</Words>
  <Application>Microsoft Office PowerPoint</Application>
  <PresentationFormat>On-screen Show (4:3)</PresentationFormat>
  <Paragraphs>26</Paragraphs>
  <Slides>10</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10</vt:i4>
      </vt:variant>
    </vt:vector>
  </HeadingPairs>
  <TitlesOfParts>
    <vt:vector size="19"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198</cp:revision>
  <dcterms:created xsi:type="dcterms:W3CDTF">2005-04-19T02:46:41Z</dcterms:created>
  <dcterms:modified xsi:type="dcterms:W3CDTF">2019-04-24T17:26:02Z</dcterms:modified>
</cp:coreProperties>
</file>