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14" r:id="rId2"/>
  </p:sldMasterIdLst>
  <p:notesMasterIdLst>
    <p:notesMasterId r:id="rId19"/>
  </p:notesMasterIdLst>
  <p:sldIdLst>
    <p:sldId id="317" r:id="rId3"/>
    <p:sldId id="334" r:id="rId4"/>
    <p:sldId id="336" r:id="rId5"/>
    <p:sldId id="339" r:id="rId6"/>
    <p:sldId id="340" r:id="rId7"/>
    <p:sldId id="338" r:id="rId8"/>
    <p:sldId id="341" r:id="rId9"/>
    <p:sldId id="342" r:id="rId10"/>
    <p:sldId id="343" r:id="rId11"/>
    <p:sldId id="344" r:id="rId12"/>
    <p:sldId id="318" r:id="rId13"/>
    <p:sldId id="321" r:id="rId14"/>
    <p:sldId id="337" r:id="rId15"/>
    <p:sldId id="328" r:id="rId16"/>
    <p:sldId id="329" r:id="rId17"/>
    <p:sldId id="335" r:id="rId18"/>
  </p:sldIdLst>
  <p:sldSz cx="9144000" cy="6858000" type="screen4x3"/>
  <p:notesSz cx="6858000" cy="9144000"/>
  <p:custDataLst>
    <p:tags r:id="rId20"/>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96"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AC554D89-6359-4BF7-A8D0-E9FF8A205E71}"/>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2DA8C89D-19E9-4A17-BF83-63C187CCC73C}"/>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4340" name="Rectangle 4">
            <a:extLst>
              <a:ext uri="{FF2B5EF4-FFF2-40B4-BE49-F238E27FC236}">
                <a16:creationId xmlns:a16="http://schemas.microsoft.com/office/drawing/2014/main" id="{2ACDA951-A318-4C69-9607-278E4C88BA59}"/>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1390754D-C205-4321-AD6E-DAD531F223BA}"/>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3F08DCCC-D648-498B-90AB-501731F9A599}"/>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20720FBB-3E1B-4F31-A5B1-4155B1BF54E6}"/>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7F2F5A39-184D-4DB4-8A4D-723D6577927B}"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42849AAD-F92C-4704-9951-CDC9726DB29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7D503B3-B69B-4D47-9F39-8E62C178FAE2}" type="slidenum">
              <a:rPr lang="en-US" altLang="en-US" sz="1200"/>
              <a:pPr/>
              <a:t>1</a:t>
            </a:fld>
            <a:endParaRPr lang="en-US" altLang="en-US" sz="1200"/>
          </a:p>
        </p:txBody>
      </p:sp>
      <p:sp>
        <p:nvSpPr>
          <p:cNvPr id="15363" name="Rectangle 2">
            <a:extLst>
              <a:ext uri="{FF2B5EF4-FFF2-40B4-BE49-F238E27FC236}">
                <a16:creationId xmlns:a16="http://schemas.microsoft.com/office/drawing/2014/main" id="{CBB397C8-38DD-41D8-980A-9B068E3DB91C}"/>
              </a:ext>
            </a:extLst>
          </p:cNvPr>
          <p:cNvSpPr>
            <a:spLocks noRot="1" noChangeArrowheads="1" noTextEdit="1"/>
          </p:cNvSpPr>
          <p:nvPr>
            <p:ph type="sldImg"/>
          </p:nvPr>
        </p:nvSpPr>
        <p:spPr>
          <a:ln/>
        </p:spPr>
      </p:sp>
      <p:sp>
        <p:nvSpPr>
          <p:cNvPr id="15364" name="Rectangle 3">
            <a:extLst>
              <a:ext uri="{FF2B5EF4-FFF2-40B4-BE49-F238E27FC236}">
                <a16:creationId xmlns:a16="http://schemas.microsoft.com/office/drawing/2014/main" id="{1358B252-0D6A-4FC2-854E-C32C97FA65C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7CF78A42-3036-4386-9D85-BECCE21D0D7F}"/>
              </a:ext>
            </a:extLst>
          </p:cNvPr>
          <p:cNvSpPr>
            <a:spLocks noGrp="1" noRot="1" noChangeAspect="1" noTextEdit="1"/>
          </p:cNvSpPr>
          <p:nvPr>
            <p:ph type="sldImg"/>
          </p:nvPr>
        </p:nvSpPr>
        <p:spPr>
          <a:ln/>
        </p:spPr>
      </p:sp>
      <p:sp>
        <p:nvSpPr>
          <p:cNvPr id="16387" name="Notes Placeholder 2">
            <a:extLst>
              <a:ext uri="{FF2B5EF4-FFF2-40B4-BE49-F238E27FC236}">
                <a16:creationId xmlns:a16="http://schemas.microsoft.com/office/drawing/2014/main" id="{A4478CE2-3047-441B-A243-21DBB5D12DA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6388" name="Slide Number Placeholder 3">
            <a:extLst>
              <a:ext uri="{FF2B5EF4-FFF2-40B4-BE49-F238E27FC236}">
                <a16:creationId xmlns:a16="http://schemas.microsoft.com/office/drawing/2014/main" id="{E8A483F0-62D6-40AA-BAD7-9D6EF31AB9E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9DEE820-36C7-43C9-9B14-A4971B8B81B0}" type="slidenum">
              <a:rPr lang="en-US" altLang="en-US" sz="1200"/>
              <a:pPr/>
              <a:t>15</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E8921A0-AD7D-4FC8-8BF4-01EDA5FFE60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45DDD2A-E36F-4320-97FE-D54E792F2C2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F8F94F7-0A6A-4600-8682-AA1D9EBDCB8B}"/>
              </a:ext>
            </a:extLst>
          </p:cNvPr>
          <p:cNvSpPr>
            <a:spLocks noGrp="1" noChangeArrowheads="1"/>
          </p:cNvSpPr>
          <p:nvPr>
            <p:ph type="sldNum" sz="quarter" idx="12"/>
          </p:nvPr>
        </p:nvSpPr>
        <p:spPr>
          <a:ln/>
        </p:spPr>
        <p:txBody>
          <a:bodyPr/>
          <a:lstStyle>
            <a:lvl1pPr>
              <a:defRPr/>
            </a:lvl1pPr>
          </a:lstStyle>
          <a:p>
            <a:fld id="{A9E0B1BF-12F2-494D-AFC3-9AD413A3BBDA}" type="slidenum">
              <a:rPr lang="en-US" altLang="en-US"/>
              <a:pPr/>
              <a:t>‹#›</a:t>
            </a:fld>
            <a:endParaRPr lang="en-US" altLang="en-US"/>
          </a:p>
        </p:txBody>
      </p:sp>
    </p:spTree>
    <p:extLst>
      <p:ext uri="{BB962C8B-B14F-4D97-AF65-F5344CB8AC3E}">
        <p14:creationId xmlns:p14="http://schemas.microsoft.com/office/powerpoint/2010/main" val="7893288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DD17C22-3335-42DD-BEB4-38650351E88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775F53E-9C3C-427F-888E-79E5A21E9D9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F667476-007F-4882-AF6D-171EB782386B}"/>
              </a:ext>
            </a:extLst>
          </p:cNvPr>
          <p:cNvSpPr>
            <a:spLocks noGrp="1" noChangeArrowheads="1"/>
          </p:cNvSpPr>
          <p:nvPr>
            <p:ph type="sldNum" sz="quarter" idx="12"/>
          </p:nvPr>
        </p:nvSpPr>
        <p:spPr>
          <a:ln/>
        </p:spPr>
        <p:txBody>
          <a:bodyPr/>
          <a:lstStyle>
            <a:lvl1pPr>
              <a:defRPr/>
            </a:lvl1pPr>
          </a:lstStyle>
          <a:p>
            <a:fld id="{AE4FEAF3-403C-47B7-9A7B-845B85C97A04}" type="slidenum">
              <a:rPr lang="en-US" altLang="en-US"/>
              <a:pPr/>
              <a:t>‹#›</a:t>
            </a:fld>
            <a:endParaRPr lang="en-US" altLang="en-US"/>
          </a:p>
        </p:txBody>
      </p:sp>
    </p:spTree>
    <p:extLst>
      <p:ext uri="{BB962C8B-B14F-4D97-AF65-F5344CB8AC3E}">
        <p14:creationId xmlns:p14="http://schemas.microsoft.com/office/powerpoint/2010/main" val="1523338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8CEF6-C2ED-455B-B11E-BF100A0D1A1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EA7D578-C260-43BE-BB24-EED0839703AE}"/>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848932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BE0CD-3AF6-4F60-B68E-7A1A23BB25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A2CECC5-4D60-41CE-B83D-CF64CABBE79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8576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3B077-C1F5-42AF-8C06-5A35740F7711}"/>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1A2D72B-6426-4E73-B71F-9A7F8A6B2887}"/>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3315061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C0B79-C79C-47BB-A675-AC256204D89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4C0024E-FC63-43A9-A13F-A6BE322D48A4}"/>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F7C17A-C0F8-40C7-97B8-550E8D8D3FC1}"/>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720956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72FCE-1C0C-4E63-A570-8D843D17350B}"/>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2B46833-947A-408D-8BEA-1EA53ABC0751}"/>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1880A47-3A05-465F-A87F-A686C27E3C9D}"/>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B4E00E-EF3F-4955-9B37-CA9A21D420AB}"/>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87DB2F0-2E5C-48E1-B7CC-5D2A79FD6BF5}"/>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3303654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29854-60E1-4FFF-BDB1-21A14BD8159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7758960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253531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4E414-1A42-4769-AC2D-D4B2E010666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E29E88-FE91-4738-A512-309EE46856C2}"/>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F9B8060-1AE2-4426-95CF-E14BB871F36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91161918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133E3-B9B8-420E-BA06-A0E330F5864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251FD45-0620-4FE8-B3BA-761C7CB3541F}"/>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CE12860-9AE4-4B3F-BAE5-5C256500A96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98734865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8A8FD67A-2021-40F5-8CA4-51ACCDB432B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5F27DB2D-65B7-410C-AA32-00A345F8EC1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271762C-5CA7-4637-A05C-D7025168AE1E}"/>
              </a:ext>
            </a:extLst>
          </p:cNvPr>
          <p:cNvSpPr>
            <a:spLocks noGrp="1" noChangeArrowheads="1"/>
          </p:cNvSpPr>
          <p:nvPr>
            <p:ph type="sldNum" sz="quarter" idx="12"/>
          </p:nvPr>
        </p:nvSpPr>
        <p:spPr>
          <a:ln/>
        </p:spPr>
        <p:txBody>
          <a:bodyPr/>
          <a:lstStyle>
            <a:lvl1pPr>
              <a:defRPr/>
            </a:lvl1pPr>
          </a:lstStyle>
          <a:p>
            <a:fld id="{52029AB3-7AB4-4770-9F68-F6DDA4BA834F}" type="slidenum">
              <a:rPr lang="en-US" altLang="en-US"/>
              <a:pPr/>
              <a:t>‹#›</a:t>
            </a:fld>
            <a:endParaRPr lang="en-US" altLang="en-US"/>
          </a:p>
        </p:txBody>
      </p:sp>
    </p:spTree>
    <p:extLst>
      <p:ext uri="{BB962C8B-B14F-4D97-AF65-F5344CB8AC3E}">
        <p14:creationId xmlns:p14="http://schemas.microsoft.com/office/powerpoint/2010/main" val="8297055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FD1748-13E5-4EC8-91C8-900F931CF3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D2F1882-4620-4DF2-8258-5976A8D695B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9661279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C3460EF-E3A1-43A6-9255-97616D9FCD6B}"/>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9E80FD6-4E2B-408A-9E9F-6FEC383E34A7}"/>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3863695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F00BE66D-8416-42A4-AC4A-75537BE782E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BD21497-E095-46E7-BF17-B0AFF380A5C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96317DE-4C0D-49BE-B58B-0F00A73B3935}"/>
              </a:ext>
            </a:extLst>
          </p:cNvPr>
          <p:cNvSpPr>
            <a:spLocks noGrp="1" noChangeArrowheads="1"/>
          </p:cNvSpPr>
          <p:nvPr>
            <p:ph type="sldNum" sz="quarter" idx="12"/>
          </p:nvPr>
        </p:nvSpPr>
        <p:spPr>
          <a:ln/>
        </p:spPr>
        <p:txBody>
          <a:bodyPr/>
          <a:lstStyle>
            <a:lvl1pPr>
              <a:defRPr/>
            </a:lvl1pPr>
          </a:lstStyle>
          <a:p>
            <a:fld id="{D87A1C8C-9A67-4A24-A2E4-A6FE3E0EFBB2}" type="slidenum">
              <a:rPr lang="en-US" altLang="en-US"/>
              <a:pPr/>
              <a:t>‹#›</a:t>
            </a:fld>
            <a:endParaRPr lang="en-US" altLang="en-US"/>
          </a:p>
        </p:txBody>
      </p:sp>
    </p:spTree>
    <p:extLst>
      <p:ext uri="{BB962C8B-B14F-4D97-AF65-F5344CB8AC3E}">
        <p14:creationId xmlns:p14="http://schemas.microsoft.com/office/powerpoint/2010/main" val="2403414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E1CE8CC5-D469-4644-BC93-874A8BED3C05}"/>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F6EA22DE-B5C5-4D40-8853-99C69638152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CD741058-3BDB-42A3-8C4D-901ECE49B673}"/>
              </a:ext>
            </a:extLst>
          </p:cNvPr>
          <p:cNvSpPr>
            <a:spLocks noGrp="1" noChangeArrowheads="1"/>
          </p:cNvSpPr>
          <p:nvPr>
            <p:ph type="sldNum" sz="quarter" idx="12"/>
          </p:nvPr>
        </p:nvSpPr>
        <p:spPr>
          <a:ln/>
        </p:spPr>
        <p:txBody>
          <a:bodyPr/>
          <a:lstStyle>
            <a:lvl1pPr>
              <a:defRPr/>
            </a:lvl1pPr>
          </a:lstStyle>
          <a:p>
            <a:fld id="{BAEDE9B8-F225-4176-BE3E-0FA5573D4635}" type="slidenum">
              <a:rPr lang="en-US" altLang="en-US"/>
              <a:pPr/>
              <a:t>‹#›</a:t>
            </a:fld>
            <a:endParaRPr lang="en-US" altLang="en-US"/>
          </a:p>
        </p:txBody>
      </p:sp>
    </p:spTree>
    <p:extLst>
      <p:ext uri="{BB962C8B-B14F-4D97-AF65-F5344CB8AC3E}">
        <p14:creationId xmlns:p14="http://schemas.microsoft.com/office/powerpoint/2010/main" val="4070887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7E5BD6DB-4CA0-4189-BBC6-215431E38701}"/>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618A0705-FDE9-4080-AF90-3C0EB1AE9CB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3B4D8F42-31A9-4062-B7D3-AE7D86B8B292}"/>
              </a:ext>
            </a:extLst>
          </p:cNvPr>
          <p:cNvSpPr>
            <a:spLocks noGrp="1" noChangeArrowheads="1"/>
          </p:cNvSpPr>
          <p:nvPr>
            <p:ph type="sldNum" sz="quarter" idx="12"/>
          </p:nvPr>
        </p:nvSpPr>
        <p:spPr>
          <a:ln/>
        </p:spPr>
        <p:txBody>
          <a:bodyPr/>
          <a:lstStyle>
            <a:lvl1pPr>
              <a:defRPr/>
            </a:lvl1pPr>
          </a:lstStyle>
          <a:p>
            <a:fld id="{DA838418-5F70-4CC0-84BA-8CDB7DAA0745}" type="slidenum">
              <a:rPr lang="en-US" altLang="en-US"/>
              <a:pPr/>
              <a:t>‹#›</a:t>
            </a:fld>
            <a:endParaRPr lang="en-US" altLang="en-US"/>
          </a:p>
        </p:txBody>
      </p:sp>
    </p:spTree>
    <p:extLst>
      <p:ext uri="{BB962C8B-B14F-4D97-AF65-F5344CB8AC3E}">
        <p14:creationId xmlns:p14="http://schemas.microsoft.com/office/powerpoint/2010/main" val="2223949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A72E6052-C281-4790-B568-F1624A6E0138}"/>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360A3C4A-CA2F-41B0-BDEF-A978FEF0548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1FF75E11-4A78-4EED-AC4E-DBF1A648E766}"/>
              </a:ext>
            </a:extLst>
          </p:cNvPr>
          <p:cNvSpPr>
            <a:spLocks noGrp="1" noChangeArrowheads="1"/>
          </p:cNvSpPr>
          <p:nvPr>
            <p:ph type="sldNum" sz="quarter" idx="12"/>
          </p:nvPr>
        </p:nvSpPr>
        <p:spPr>
          <a:ln/>
        </p:spPr>
        <p:txBody>
          <a:bodyPr/>
          <a:lstStyle>
            <a:lvl1pPr>
              <a:defRPr/>
            </a:lvl1pPr>
          </a:lstStyle>
          <a:p>
            <a:fld id="{A7053774-059E-438D-9CC5-ACCAC766BB57}" type="slidenum">
              <a:rPr lang="en-US" altLang="en-US"/>
              <a:pPr/>
              <a:t>‹#›</a:t>
            </a:fld>
            <a:endParaRPr lang="en-US" altLang="en-US"/>
          </a:p>
        </p:txBody>
      </p:sp>
    </p:spTree>
    <p:extLst>
      <p:ext uri="{BB962C8B-B14F-4D97-AF65-F5344CB8AC3E}">
        <p14:creationId xmlns:p14="http://schemas.microsoft.com/office/powerpoint/2010/main" val="2078262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66B2888C-10D5-4D51-8FF5-7C2EBE3E700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CF37F87-D3AF-4FA0-91D2-C02F04935BF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6AB49A72-61E3-4C8F-A1DA-6CDC98F90F25}"/>
              </a:ext>
            </a:extLst>
          </p:cNvPr>
          <p:cNvSpPr>
            <a:spLocks noGrp="1" noChangeArrowheads="1"/>
          </p:cNvSpPr>
          <p:nvPr>
            <p:ph type="sldNum" sz="quarter" idx="12"/>
          </p:nvPr>
        </p:nvSpPr>
        <p:spPr>
          <a:ln/>
        </p:spPr>
        <p:txBody>
          <a:bodyPr/>
          <a:lstStyle>
            <a:lvl1pPr>
              <a:defRPr/>
            </a:lvl1pPr>
          </a:lstStyle>
          <a:p>
            <a:fld id="{8E3EABCA-FB8B-4302-877A-973393C8A91D}" type="slidenum">
              <a:rPr lang="en-US" altLang="en-US"/>
              <a:pPr/>
              <a:t>‹#›</a:t>
            </a:fld>
            <a:endParaRPr lang="en-US" altLang="en-US"/>
          </a:p>
        </p:txBody>
      </p:sp>
    </p:spTree>
    <p:extLst>
      <p:ext uri="{BB962C8B-B14F-4D97-AF65-F5344CB8AC3E}">
        <p14:creationId xmlns:p14="http://schemas.microsoft.com/office/powerpoint/2010/main" val="786426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24BA351B-D826-4FDE-BE35-BF7C68CC496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4C53BD0-B936-4C30-83E7-206267075EE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279FB320-C3F5-49DC-9644-E0460C506F5F}"/>
              </a:ext>
            </a:extLst>
          </p:cNvPr>
          <p:cNvSpPr>
            <a:spLocks noGrp="1" noChangeArrowheads="1"/>
          </p:cNvSpPr>
          <p:nvPr>
            <p:ph type="sldNum" sz="quarter" idx="12"/>
          </p:nvPr>
        </p:nvSpPr>
        <p:spPr>
          <a:ln/>
        </p:spPr>
        <p:txBody>
          <a:bodyPr/>
          <a:lstStyle>
            <a:lvl1pPr>
              <a:defRPr/>
            </a:lvl1pPr>
          </a:lstStyle>
          <a:p>
            <a:fld id="{EAE30EEF-256F-4F87-970E-CE07C78B200D}" type="slidenum">
              <a:rPr lang="en-US" altLang="en-US"/>
              <a:pPr/>
              <a:t>‹#›</a:t>
            </a:fld>
            <a:endParaRPr lang="en-US" altLang="en-US"/>
          </a:p>
        </p:txBody>
      </p:sp>
    </p:spTree>
    <p:extLst>
      <p:ext uri="{BB962C8B-B14F-4D97-AF65-F5344CB8AC3E}">
        <p14:creationId xmlns:p14="http://schemas.microsoft.com/office/powerpoint/2010/main" val="21866242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00CB050-FD50-4AC6-AA6C-77379702CCF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9476762-ED82-4F9F-BE37-50AA0AE5A64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2B7492C-E288-4E95-BCA9-82F55FFF9B4F}"/>
              </a:ext>
            </a:extLst>
          </p:cNvPr>
          <p:cNvSpPr>
            <a:spLocks noGrp="1" noChangeArrowheads="1"/>
          </p:cNvSpPr>
          <p:nvPr>
            <p:ph type="sldNum" sz="quarter" idx="12"/>
          </p:nvPr>
        </p:nvSpPr>
        <p:spPr>
          <a:ln/>
        </p:spPr>
        <p:txBody>
          <a:bodyPr/>
          <a:lstStyle>
            <a:lvl1pPr>
              <a:defRPr/>
            </a:lvl1pPr>
          </a:lstStyle>
          <a:p>
            <a:fld id="{51BC540D-5A8F-4698-AE18-08FA079589AE}" type="slidenum">
              <a:rPr lang="en-US" altLang="en-US"/>
              <a:pPr/>
              <a:t>‹#›</a:t>
            </a:fld>
            <a:endParaRPr lang="en-US" altLang="en-US"/>
          </a:p>
        </p:txBody>
      </p:sp>
    </p:spTree>
    <p:extLst>
      <p:ext uri="{BB962C8B-B14F-4D97-AF65-F5344CB8AC3E}">
        <p14:creationId xmlns:p14="http://schemas.microsoft.com/office/powerpoint/2010/main" val="8445358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E9BDF931-7E20-4A02-B15C-B5BDB6A01A48}"/>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99EA7A6B-6FC2-433D-8C32-621B6613B4BC}"/>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A200A9EF-865F-4B22-8C96-C5C73C05046A}"/>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684B18E8-DC71-48DE-81AB-276C3106FAD9}"/>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8B9C70C5-8868-4992-94D0-B048123044AA}"/>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6D50B67A-EA36-491E-AE2B-6C3D2ABA9451}"/>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00F6E23E-3C01-4026-8D33-009C2F62390A}"/>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F338DAD7-3518-4AFD-9384-45D8E7C9FBA1}" type="slidenum">
              <a:rPr lang="en-US" altLang="en-US"/>
              <a:pPr/>
              <a:t>‹#›</a:t>
            </a:fld>
            <a:endParaRPr lang="en-US" altLang="en-US"/>
          </a:p>
        </p:txBody>
      </p:sp>
      <p:sp>
        <p:nvSpPr>
          <p:cNvPr id="20489" name="Freeform 9">
            <a:extLst>
              <a:ext uri="{FF2B5EF4-FFF2-40B4-BE49-F238E27FC236}">
                <a16:creationId xmlns:a16="http://schemas.microsoft.com/office/drawing/2014/main" id="{8408E5DD-FC3A-43C1-B330-9E7EA992E4EF}"/>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2DA7915D-265E-4AFF-9944-989D3369DAC1}"/>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466C06C4-8390-41B6-A6C4-7C5DFA87CE0F}"/>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1393251E-58F7-4C70-9D69-A4D882339763}"/>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CB0474FB-5086-4622-BEC0-F7C9357F1F96}"/>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9701" name="Picture 3" descr="MHE-red-RGB-email-logo.png">
            <a:extLst>
              <a:ext uri="{FF2B5EF4-FFF2-40B4-BE49-F238E27FC236}">
                <a16:creationId xmlns:a16="http://schemas.microsoft.com/office/drawing/2014/main" id="{253A8174-B497-4622-85E9-2AB44C37E924}"/>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1669F7EC-D757-4786-B350-0EE13B20448C}"/>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1ED2483F-E730-41D0-8249-878B22641299}"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18DA7A16-50ED-42F9-AA39-6E1C5149D110}"/>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5C9941E3-60FE-42DE-831D-2BBF1B8068B1}"/>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3A026BBF-38FD-4EDE-B6CF-784AB0A9D305}"/>
              </a:ext>
            </a:extLst>
          </p:cNvPr>
          <p:cNvSpPr txBox="1">
            <a:spLocks noChangeArrowheads="1"/>
          </p:cNvSpPr>
          <p:nvPr/>
        </p:nvSpPr>
        <p:spPr bwMode="auto">
          <a:xfrm>
            <a:off x="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D0267D3D-6290-405A-A3F3-84C59FA930A9}"/>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1" name="Text Box 9">
            <a:extLst>
              <a:ext uri="{FF2B5EF4-FFF2-40B4-BE49-F238E27FC236}">
                <a16:creationId xmlns:a16="http://schemas.microsoft.com/office/drawing/2014/main" id="{F3BF95DE-6E51-4245-92AC-27123C9EF80B}"/>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Genetic Technology</a:t>
            </a:r>
            <a:endParaRPr lang="en-US" altLang="en-US" sz="3600" b="1" dirty="0">
              <a:solidFill>
                <a:srgbClr val="000000"/>
              </a:solidFill>
            </a:endParaRP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9EB522A-5EB5-41EF-8BCB-9F102B33C8FE}"/>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A7C5BF1B-2ABC-4040-80F2-154CF5A4D308}"/>
              </a:ext>
            </a:extLst>
          </p:cNvPr>
          <p:cNvSpPr>
            <a:spLocks noGrp="1"/>
          </p:cNvSpPr>
          <p:nvPr>
            <p:ph sz="half" idx="1"/>
          </p:nvPr>
        </p:nvSpPr>
        <p:spPr>
          <a:xfrm>
            <a:off x="914400" y="1676400"/>
            <a:ext cx="7280275" cy="4114800"/>
          </a:xfrm>
        </p:spPr>
        <p:txBody>
          <a:bodyPr/>
          <a:lstStyle/>
          <a:p>
            <a:pPr marL="457200" indent="-457200" eaLnBrk="1" hangingPunct="1">
              <a:buFont typeface="Courier New" panose="02070309020205020404" pitchFamily="49" charset="0"/>
              <a:buChar char="o"/>
            </a:pPr>
            <a:r>
              <a:rPr lang="en-US" altLang="en-US" sz="2400"/>
              <a:t>In PCR, why is </a:t>
            </a:r>
            <a:r>
              <a:rPr lang="en-US" altLang="en-US" sz="2400" i="1"/>
              <a:t>Taq</a:t>
            </a:r>
            <a:r>
              <a:rPr lang="en-US" altLang="en-US" sz="2400"/>
              <a:t> polymerase used instead of DNA polymerase?</a:t>
            </a:r>
          </a:p>
          <a:p>
            <a:pPr marL="457200" indent="-457200" eaLnBrk="1" hangingPunct="1">
              <a:buFont typeface="Courier New" panose="02070309020205020404" pitchFamily="49" charset="0"/>
              <a:buChar char="o"/>
            </a:pPr>
            <a:endParaRPr lang="en-US" altLang="en-US" sz="2400"/>
          </a:p>
          <a:p>
            <a:pPr marL="457200" indent="-457200" eaLnBrk="1" hangingPunct="1">
              <a:buFont typeface="Wingdings" panose="05000000000000000000" pitchFamily="2" charset="2"/>
              <a:buNone/>
            </a:pPr>
            <a:endParaRPr lang="en-US" altLang="en-US" sz="2400"/>
          </a:p>
          <a:p>
            <a:pPr marL="457200" indent="-457200" eaLnBrk="1" hangingPunct="1">
              <a:buFont typeface="Wingdings" panose="05000000000000000000" pitchFamily="2" charset="2"/>
              <a:buNone/>
            </a:pPr>
            <a:endParaRPr lang="en-US" altLang="en-US"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F841241-1A43-4F9E-84D6-9B55D9A4EE01}"/>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C06322AA-A072-4FF2-9560-DC287B9BD7E9}"/>
              </a:ext>
            </a:extLst>
          </p:cNvPr>
          <p:cNvSpPr>
            <a:spLocks noGrp="1"/>
          </p:cNvSpPr>
          <p:nvPr>
            <p:ph sz="half" idx="1"/>
          </p:nvPr>
        </p:nvSpPr>
        <p:spPr>
          <a:xfrm>
            <a:off x="949325" y="1981200"/>
            <a:ext cx="7280275" cy="4114800"/>
          </a:xfrm>
        </p:spPr>
        <p:txBody>
          <a:bodyPr/>
          <a:lstStyle/>
          <a:p>
            <a:pPr marL="514350" indent="-514350">
              <a:buFont typeface="Courier New" panose="02070309020205020404" pitchFamily="49" charset="0"/>
              <a:buChar char="o"/>
            </a:pPr>
            <a:r>
              <a:rPr lang="en-US" altLang="en-US"/>
              <a:t>Describe the technique used to splice a human DNA strand into a bacterial plasmid.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125D409-487F-4652-8F8F-5B4EA0845EA8}"/>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6F0AF778-CB5A-437E-8EF3-9E06CADE7BA1}"/>
              </a:ext>
            </a:extLst>
          </p:cNvPr>
          <p:cNvSpPr>
            <a:spLocks noGrp="1"/>
          </p:cNvSpPr>
          <p:nvPr>
            <p:ph sz="half" idx="1"/>
          </p:nvPr>
        </p:nvSpPr>
        <p:spPr>
          <a:xfrm>
            <a:off x="949325" y="1981200"/>
            <a:ext cx="7280275" cy="4114800"/>
          </a:xfrm>
        </p:spPr>
        <p:txBody>
          <a:bodyPr/>
          <a:lstStyle/>
          <a:p>
            <a:pPr marL="514350" indent="-514350">
              <a:buFont typeface="Courier New" panose="02070309020205020404" pitchFamily="49" charset="0"/>
              <a:buChar char="o"/>
            </a:pPr>
            <a:r>
              <a:rPr lang="en-US" altLang="en-US"/>
              <a:t>Explain how a single base change in DNA may lead to a difference in the restriction sites used for cloning a gene.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EA5C3AC-265E-4576-86EB-B88AEAD350E2}"/>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5C99D470-EDAF-4E58-9B8F-68B8DBCF915B}"/>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What is the essential difference between molecular cloning and organismal cloning?</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A4E297D2-5DEF-4B76-978D-27CC40B8424F}"/>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A1C6CEDA-D406-44E0-819B-60A3FF0A46A9}"/>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Genes for the synthetic pathway for vitamin A have been cloned into the genome of the rice plant, enabling rice to be a significant source of dietary vitamin A.  Why do you think this achievement is important?</a:t>
            </a:r>
          </a:p>
          <a:p>
            <a:pPr marL="457200" indent="-457200" eaLnBrk="1" hangingPunct="1">
              <a:buFont typeface="Courier New" panose="02070309020205020404" pitchFamily="49" charset="0"/>
              <a:buChar char="o"/>
            </a:pPr>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CAA2AFE9-5FC4-4141-B68D-F282A329AC63}"/>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DAB1B731-B2F5-475E-B5DA-4AADB13C23A2}"/>
              </a:ext>
            </a:extLst>
          </p:cNvPr>
          <p:cNvSpPr>
            <a:spLocks noGrp="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a:t>What are two risks of genetically modified foods?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2CC22EE8-40AD-4AAE-9E02-AF020605A845}"/>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6D0C2C76-E407-4F58-9BDD-A33A405920E9}"/>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What are two benefits of genetically modified foods?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0A7C5A0A-8C10-4C02-A334-7CDC450BCFD8}"/>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2B44A463-8B53-4C35-B6F2-DF9C5DD7DE66}"/>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8FB5A425-9DC9-418A-A04E-A81BD0B6B792}"/>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6BD2F036-2C5A-4532-BE18-546EA856516E}"/>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AF6E551F-527D-4497-8727-5C1B20050ABF}"/>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6A4501F9-E6B8-4D75-9AA9-49591A6C3394}"/>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are the differences between BACs and YACs and what are their purposes?</a:t>
            </a:r>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7A5A4E6-A40E-4713-A5FA-98749AEE6BBE}"/>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D2F2EB25-F8C8-4394-A0AD-DE64F5A92879}"/>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Discuss at least 2 uses of DNA fingerprinting.</a:t>
            </a:r>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C8655547-6EE5-4112-8AFE-1DDB84595C6C}"/>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835E46DC-93F1-4DB8-BBE9-EF3BC3F69A0B}"/>
              </a:ext>
            </a:extLst>
          </p:cNvPr>
          <p:cNvSpPr>
            <a:spLocks noGrp="1"/>
          </p:cNvSpPr>
          <p:nvPr>
            <p:ph sz="half" idx="1"/>
          </p:nvPr>
        </p:nvSpPr>
        <p:spPr>
          <a:xfrm>
            <a:off x="914400" y="1676400"/>
            <a:ext cx="7280275" cy="1412875"/>
          </a:xfrm>
        </p:spPr>
        <p:txBody>
          <a:bodyPr/>
          <a:lstStyle/>
          <a:p>
            <a:pPr marL="457200" indent="-457200" eaLnBrk="1" hangingPunct="1">
              <a:buFont typeface="Courier New" panose="02070309020205020404" pitchFamily="49" charset="0"/>
              <a:buChar char="o"/>
            </a:pPr>
            <a:r>
              <a:rPr lang="en-US" altLang="en-US" sz="2400"/>
              <a:t>Examine the DNA fingerprints below. What do the black marks consist of? Why are they separated? How were they separated?</a:t>
            </a:r>
          </a:p>
          <a:p>
            <a:pPr marL="457200" indent="-457200" eaLnBrk="1" hangingPunct="1">
              <a:buFont typeface="Courier New" panose="02070309020205020404" pitchFamily="49" charset="0"/>
              <a:buChar char="o"/>
            </a:pPr>
            <a:endParaRPr lang="en-US" altLang="en-US" sz="2400"/>
          </a:p>
          <a:p>
            <a:pPr marL="457200" indent="-457200" eaLnBrk="1" hangingPunct="1">
              <a:buFont typeface="Wingdings" panose="05000000000000000000" pitchFamily="2" charset="2"/>
              <a:buNone/>
            </a:pPr>
            <a:endParaRPr lang="en-US" altLang="en-US" sz="2400"/>
          </a:p>
          <a:p>
            <a:pPr marL="457200" indent="-457200" eaLnBrk="1" hangingPunct="1">
              <a:buFont typeface="Wingdings" panose="05000000000000000000" pitchFamily="2" charset="2"/>
              <a:buNone/>
            </a:pPr>
            <a:endParaRPr lang="en-US" altLang="en-US" sz="2400"/>
          </a:p>
        </p:txBody>
      </p:sp>
      <p:pic>
        <p:nvPicPr>
          <p:cNvPr id="2" name="Picture 1">
            <a:extLst>
              <a:ext uri="{FF2B5EF4-FFF2-40B4-BE49-F238E27FC236}">
                <a16:creationId xmlns:a16="http://schemas.microsoft.com/office/drawing/2014/main" id="{C9442E09-46C9-4C26-912B-FFB8AAD7C834}"/>
              </a:ext>
            </a:extLst>
          </p:cNvPr>
          <p:cNvPicPr>
            <a:picLocks noChangeAspect="1"/>
          </p:cNvPicPr>
          <p:nvPr/>
        </p:nvPicPr>
        <p:blipFill>
          <a:blip r:embed="rId2"/>
          <a:stretch>
            <a:fillRect/>
          </a:stretch>
        </p:blipFill>
        <p:spPr>
          <a:xfrm>
            <a:off x="1219200" y="3160712"/>
            <a:ext cx="6419850" cy="35623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1026CE54-812C-492B-9603-963E3F4D9D7C}"/>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4605ECDA-A8EB-4E3A-8B3B-FFE5A0168928}"/>
              </a:ext>
            </a:extLst>
          </p:cNvPr>
          <p:cNvSpPr>
            <a:spLocks noGrp="1"/>
          </p:cNvSpPr>
          <p:nvPr>
            <p:ph sz="half" idx="1"/>
          </p:nvPr>
        </p:nvSpPr>
        <p:spPr>
          <a:xfrm>
            <a:off x="914400" y="1676400"/>
            <a:ext cx="7280275" cy="4114800"/>
          </a:xfrm>
        </p:spPr>
        <p:txBody>
          <a:bodyPr/>
          <a:lstStyle/>
          <a:p>
            <a:pPr marL="457200" indent="-457200" eaLnBrk="1" hangingPunct="1">
              <a:buFont typeface="Courier New" panose="02070309020205020404" pitchFamily="49" charset="0"/>
              <a:buChar char="o"/>
            </a:pPr>
            <a:r>
              <a:rPr lang="en-US" altLang="en-US" sz="2400"/>
              <a:t>What are the benefits of transgenic plants?</a:t>
            </a:r>
          </a:p>
          <a:p>
            <a:pPr marL="457200" indent="-457200" eaLnBrk="1" hangingPunct="1">
              <a:buFont typeface="Courier New" panose="02070309020205020404" pitchFamily="49" charset="0"/>
              <a:buChar char="o"/>
            </a:pPr>
            <a:endParaRPr lang="en-US" altLang="en-US" sz="2400"/>
          </a:p>
          <a:p>
            <a:pPr marL="457200" indent="-457200" eaLnBrk="1" hangingPunct="1">
              <a:buFont typeface="Wingdings" panose="05000000000000000000" pitchFamily="2" charset="2"/>
              <a:buNone/>
            </a:pPr>
            <a:endParaRPr lang="en-US" altLang="en-US" sz="2400"/>
          </a:p>
          <a:p>
            <a:pPr marL="457200" indent="-457200" eaLnBrk="1" hangingPunct="1">
              <a:buFont typeface="Wingdings" panose="05000000000000000000" pitchFamily="2" charset="2"/>
              <a:buNone/>
            </a:pPr>
            <a:endParaRPr lang="en-US"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C273542-BB4B-42CD-AF98-1CCA85F85DF5}"/>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8489C62F-1DD6-4D43-AD2F-604EE53CE048}"/>
              </a:ext>
            </a:extLst>
          </p:cNvPr>
          <p:cNvSpPr>
            <a:spLocks noGrp="1"/>
          </p:cNvSpPr>
          <p:nvPr>
            <p:ph sz="half" idx="1"/>
          </p:nvPr>
        </p:nvSpPr>
        <p:spPr>
          <a:xfrm>
            <a:off x="914400" y="1676400"/>
            <a:ext cx="7280275" cy="4114800"/>
          </a:xfrm>
        </p:spPr>
        <p:txBody>
          <a:bodyPr/>
          <a:lstStyle/>
          <a:p>
            <a:pPr marL="457200" indent="-457200" eaLnBrk="1" hangingPunct="1">
              <a:buFont typeface="Courier New" panose="02070309020205020404" pitchFamily="49" charset="0"/>
              <a:buChar char="o"/>
            </a:pPr>
            <a:r>
              <a:rPr lang="en-US" altLang="en-US" sz="2400"/>
              <a:t>What is the purpose of using a DNA microarray? </a:t>
            </a:r>
          </a:p>
          <a:p>
            <a:pPr marL="457200" indent="-457200" eaLnBrk="1" hangingPunct="1">
              <a:buFont typeface="Courier New" panose="02070309020205020404" pitchFamily="49" charset="0"/>
              <a:buChar char="o"/>
            </a:pPr>
            <a:endParaRPr lang="en-US" altLang="en-US" sz="2400"/>
          </a:p>
          <a:p>
            <a:pPr marL="457200" indent="-457200" eaLnBrk="1" hangingPunct="1">
              <a:buFont typeface="Wingdings" panose="05000000000000000000" pitchFamily="2" charset="2"/>
              <a:buNone/>
            </a:pPr>
            <a:endParaRPr lang="en-US" altLang="en-US" sz="2400"/>
          </a:p>
          <a:p>
            <a:pPr marL="457200" indent="-457200" eaLnBrk="1" hangingPunct="1">
              <a:buFont typeface="Wingdings" panose="05000000000000000000" pitchFamily="2" charset="2"/>
              <a:buNone/>
            </a:pPr>
            <a:endParaRPr lang="en-US" altLang="en-US" sz="24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6B8EBC78-F94E-47DD-A2D9-AF9E68B70851}"/>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ADE7E925-B29E-41C5-B46F-83EE7F1C7C5C}"/>
              </a:ext>
            </a:extLst>
          </p:cNvPr>
          <p:cNvSpPr>
            <a:spLocks noGrp="1"/>
          </p:cNvSpPr>
          <p:nvPr>
            <p:ph sz="half" idx="1"/>
          </p:nvPr>
        </p:nvSpPr>
        <p:spPr>
          <a:xfrm>
            <a:off x="914400" y="1676400"/>
            <a:ext cx="7280275" cy="4114800"/>
          </a:xfrm>
        </p:spPr>
        <p:txBody>
          <a:bodyPr/>
          <a:lstStyle/>
          <a:p>
            <a:pPr marL="457200" indent="-457200" eaLnBrk="1" hangingPunct="1">
              <a:buFont typeface="Courier New" panose="02070309020205020404" pitchFamily="49" charset="0"/>
              <a:buChar char="o"/>
            </a:pPr>
            <a:r>
              <a:rPr lang="en-US" altLang="en-US" sz="2400"/>
              <a:t>If a dideoxynucleotide is added to DNA replication, the replication stops. Explain why this occurs.</a:t>
            </a:r>
          </a:p>
          <a:p>
            <a:pPr marL="457200" indent="-457200" eaLnBrk="1" hangingPunct="1">
              <a:buFont typeface="Courier New" panose="02070309020205020404" pitchFamily="49" charset="0"/>
              <a:buChar char="o"/>
            </a:pPr>
            <a:endParaRPr lang="en-US" altLang="en-US" sz="2400"/>
          </a:p>
          <a:p>
            <a:pPr marL="457200" indent="-457200" eaLnBrk="1" hangingPunct="1">
              <a:buFont typeface="Wingdings" panose="05000000000000000000" pitchFamily="2" charset="2"/>
              <a:buNone/>
            </a:pPr>
            <a:endParaRPr lang="en-US" altLang="en-US" sz="2400"/>
          </a:p>
          <a:p>
            <a:pPr marL="457200" indent="-457200" eaLnBrk="1" hangingPunct="1">
              <a:buFont typeface="Wingdings" panose="05000000000000000000" pitchFamily="2" charset="2"/>
              <a:buNone/>
            </a:pPr>
            <a:endParaRPr lang="en-US" altLang="en-US" sz="240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7"/>
  <p:tag name="MMPROD_UIDATA" val="&lt;database version=&quot;7.0&quot;&gt;&lt;object type=&quot;1&quot; unique_id=&quot;10001&quot;&gt;&lt;object type=&quot;2&quot; unique_id=&quot;10216&quot;&gt;&lt;object type=&quot;3&quot; unique_id=&quot;10217&quot;&gt;&lt;property id=&quot;20148&quot; value=&quot;5&quot;/&gt;&lt;property id=&quot;20300&quot; value=&quot;Slide 1&quot;/&gt;&lt;property id=&quot;20307&quot; value=&quot;317&quot;/&gt;&lt;/object&gt;&lt;object type=&quot;3&quot; unique_id=&quot;10218&quot;&gt;&lt;property id=&quot;20148&quot; value=&quot;5&quot;/&gt;&lt;property id=&quot;20300&quot; value=&quot;Slide 2 - &amp;quot;Minute Paper Goal&amp;quot;&quot;/&gt;&lt;property id=&quot;20307&quot; value=&quot;334&quot;/&gt;&lt;/object&gt;&lt;object type=&quot;3&quot; unique_id=&quot;10219&quot;&gt;&lt;property id=&quot;20148&quot; value=&quot;5&quot;/&gt;&lt;property id=&quot;20300&quot; value=&quot;Slide 3 - &amp;quot;Assessment&amp;quot;&quot;/&gt;&lt;property id=&quot;20307&quot; value=&quot;336&quot;/&gt;&lt;/object&gt;&lt;object type=&quot;3&quot; unique_id=&quot;10220&quot;&gt;&lt;property id=&quot;20148&quot; value=&quot;5&quot;/&gt;&lt;property id=&quot;20300&quot; value=&quot;Slide 4 - &amp;quot;1-minute paper topics&amp;quot;&quot;/&gt;&lt;property id=&quot;20307&quot; value=&quot;318&quot;/&gt;&lt;/object&gt;&lt;object type=&quot;3&quot; unique_id=&quot;10221&quot;&gt;&lt;property id=&quot;20148&quot; value=&quot;5&quot;/&gt;&lt;property id=&quot;20300&quot; value=&quot;Slide 5 - &amp;quot;1-minute paper topics&amp;quot;&quot;/&gt;&lt;property id=&quot;20307&quot; value=&quot;339&quot;/&gt;&lt;/object&gt;&lt;object type=&quot;3&quot; unique_id=&quot;10222&quot;&gt;&lt;property id=&quot;20148&quot; value=&quot;5&quot;/&gt;&lt;property id=&quot;20300&quot; value=&quot;Slide 6 - &amp;quot;1-minute paper topics&amp;quot;&quot;/&gt;&lt;property id=&quot;20307&quot; value=&quot;340&quot;/&gt;&lt;/object&gt;&lt;object type=&quot;3&quot; unique_id=&quot;10223&quot;&gt;&lt;property id=&quot;20148&quot; value=&quot;5&quot;/&gt;&lt;property id=&quot;20300&quot; value=&quot;Slide 7 - &amp;quot;1-minute paper topics&amp;quot;&quot;/&gt;&lt;property id=&quot;20307&quot; value=&quot;338&quot;/&gt;&lt;/object&gt;&lt;object type=&quot;3&quot; unique_id=&quot;10224&quot;&gt;&lt;property id=&quot;20148&quot; value=&quot;5&quot;/&gt;&lt;property id=&quot;20300&quot; value=&quot;Slide 8 - &amp;quot;1-minute paper topics&amp;quot;&quot;/&gt;&lt;property id=&quot;20307&quot; value=&quot;341&quot;/&gt;&lt;/object&gt;&lt;object type=&quot;3&quot; unique_id=&quot;10225&quot;&gt;&lt;property id=&quot;20148&quot; value=&quot;5&quot;/&gt;&lt;property id=&quot;20300&quot; value=&quot;Slide 9 - &amp;quot;1-minute paper topics&amp;quot;&quot;/&gt;&lt;property id=&quot;20307&quot; value=&quot;342&quot;/&gt;&lt;/object&gt;&lt;object type=&quot;3&quot; unique_id=&quot;10226&quot;&gt;&lt;property id=&quot;20148&quot; value=&quot;5&quot;/&gt;&lt;property id=&quot;20300&quot; value=&quot;Slide 10 - &amp;quot;1-minute paper topics&amp;quot;&quot;/&gt;&lt;property id=&quot;20307&quot; value=&quot;343&quot;/&gt;&lt;/object&gt;&lt;object type=&quot;3&quot; unique_id=&quot;10227&quot;&gt;&lt;property id=&quot;20148&quot; value=&quot;5&quot;/&gt;&lt;property id=&quot;20300&quot; value=&quot;Slide 11 - &amp;quot;1-minute paper topics&amp;quot;&quot;/&gt;&lt;property id=&quot;20307&quot; value=&quot;344&quot;/&gt;&lt;/object&gt;&lt;/object&gt;&lt;object type=&quot;8&quot; unique_id=&quot;10240&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2048</TotalTime>
  <Words>278</Words>
  <Application>Microsoft Office PowerPoint</Application>
  <PresentationFormat>On-screen Show (4:3)</PresentationFormat>
  <Paragraphs>44</Paragraphs>
  <Slides>16</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16</vt:i4>
      </vt:variant>
    </vt:vector>
  </HeadingPairs>
  <TitlesOfParts>
    <vt:vector size="25"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216</cp:revision>
  <dcterms:created xsi:type="dcterms:W3CDTF">2005-04-19T02:46:41Z</dcterms:created>
  <dcterms:modified xsi:type="dcterms:W3CDTF">2019-04-24T17:55:07Z</dcterms:modified>
</cp:coreProperties>
</file>