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54" r:id="rId2"/>
  </p:sldMasterIdLst>
  <p:notesMasterIdLst>
    <p:notesMasterId r:id="rId21"/>
  </p:notesMasterIdLst>
  <p:sldIdLst>
    <p:sldId id="317" r:id="rId3"/>
    <p:sldId id="334" r:id="rId4"/>
    <p:sldId id="336" r:id="rId5"/>
    <p:sldId id="318" r:id="rId6"/>
    <p:sldId id="338" r:id="rId7"/>
    <p:sldId id="322" r:id="rId8"/>
    <p:sldId id="337" r:id="rId9"/>
    <p:sldId id="321" r:id="rId10"/>
    <p:sldId id="320" r:id="rId11"/>
    <p:sldId id="328" r:id="rId12"/>
    <p:sldId id="329" r:id="rId13"/>
    <p:sldId id="335" r:id="rId14"/>
    <p:sldId id="339" r:id="rId15"/>
    <p:sldId id="340" r:id="rId16"/>
    <p:sldId id="341" r:id="rId17"/>
    <p:sldId id="342" r:id="rId18"/>
    <p:sldId id="343" r:id="rId19"/>
    <p:sldId id="344" r:id="rId20"/>
  </p:sldIdLst>
  <p:sldSz cx="9144000" cy="6858000" type="screen4x3"/>
  <p:notesSz cx="6858000" cy="9144000"/>
  <p:custDataLst>
    <p:tags r:id="rId22"/>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AA58526D-309F-4E95-8110-6C1343D2727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D149765D-FD57-4ACD-9FBC-A050BB17188F}"/>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6388" name="Rectangle 4">
            <a:extLst>
              <a:ext uri="{FF2B5EF4-FFF2-40B4-BE49-F238E27FC236}">
                <a16:creationId xmlns:a16="http://schemas.microsoft.com/office/drawing/2014/main" id="{C4777921-5C13-4A2A-AE31-3486F452F967}"/>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EDB165C2-E9A5-45C6-B87C-D581070A4846}"/>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1E0A396D-9ED3-402C-A175-D5EA82F39E1C}"/>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6F82781A-8216-43AA-8B51-569D8BE7BF88}"/>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CDD7FAB0-C834-4C76-8839-1B26AF1BF08D}"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DE405C03-878B-40F4-9E2B-0FADC576262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65D03B9-6E73-4F37-BF98-B452AAF24908}" type="slidenum">
              <a:rPr lang="en-US" altLang="en-US" sz="1200"/>
              <a:pPr/>
              <a:t>1</a:t>
            </a:fld>
            <a:endParaRPr lang="en-US" altLang="en-US" sz="1200"/>
          </a:p>
        </p:txBody>
      </p:sp>
      <p:sp>
        <p:nvSpPr>
          <p:cNvPr id="17411" name="Rectangle 2">
            <a:extLst>
              <a:ext uri="{FF2B5EF4-FFF2-40B4-BE49-F238E27FC236}">
                <a16:creationId xmlns:a16="http://schemas.microsoft.com/office/drawing/2014/main" id="{E4793365-2468-41E2-917C-DCF5BBB8D81F}"/>
              </a:ext>
            </a:extLst>
          </p:cNvPr>
          <p:cNvSpPr>
            <a:spLocks noRot="1" noChangeArrowheads="1" noTextEdit="1"/>
          </p:cNvSpPr>
          <p:nvPr>
            <p:ph type="sldImg"/>
          </p:nvPr>
        </p:nvSpPr>
        <p:spPr>
          <a:ln/>
        </p:spPr>
      </p:sp>
      <p:sp>
        <p:nvSpPr>
          <p:cNvPr id="17412" name="Rectangle 3">
            <a:extLst>
              <a:ext uri="{FF2B5EF4-FFF2-40B4-BE49-F238E27FC236}">
                <a16:creationId xmlns:a16="http://schemas.microsoft.com/office/drawing/2014/main" id="{1F1C4436-1AB2-4B21-8810-D3621AE8EFB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41DAD2B8-E31B-485F-B9AD-4D6B9BEB4C2D}"/>
              </a:ext>
            </a:extLst>
          </p:cNvPr>
          <p:cNvSpPr>
            <a:spLocks noGrp="1" noRot="1" noChangeAspect="1" noTextEdit="1"/>
          </p:cNvSpPr>
          <p:nvPr>
            <p:ph type="sldImg"/>
          </p:nvPr>
        </p:nvSpPr>
        <p:spPr>
          <a:ln/>
        </p:spPr>
      </p:sp>
      <p:sp>
        <p:nvSpPr>
          <p:cNvPr id="18435" name="Notes Placeholder 2">
            <a:extLst>
              <a:ext uri="{FF2B5EF4-FFF2-40B4-BE49-F238E27FC236}">
                <a16:creationId xmlns:a16="http://schemas.microsoft.com/office/drawing/2014/main" id="{FD036D6F-CCC1-4265-B694-FF0E068F02A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8436" name="Slide Number Placeholder 3">
            <a:extLst>
              <a:ext uri="{FF2B5EF4-FFF2-40B4-BE49-F238E27FC236}">
                <a16:creationId xmlns:a16="http://schemas.microsoft.com/office/drawing/2014/main" id="{CA1FF0DF-7D31-44B7-9C6B-18A1033AC6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07D258A-20B2-4120-A24F-A3447C968042}" type="slidenum">
              <a:rPr lang="en-US" altLang="en-US" sz="1200"/>
              <a:pPr/>
              <a:t>12</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B24FD2B0-A6FA-4A95-9CB3-07FBD24A3B28}"/>
              </a:ext>
            </a:extLst>
          </p:cNvPr>
          <p:cNvSpPr>
            <a:spLocks noGrp="1" noRot="1" noChangeAspect="1" noTextEdit="1"/>
          </p:cNvSpPr>
          <p:nvPr>
            <p:ph type="sldImg"/>
          </p:nvPr>
        </p:nvSpPr>
        <p:spPr>
          <a:ln/>
        </p:spPr>
      </p:sp>
      <p:sp>
        <p:nvSpPr>
          <p:cNvPr id="19459" name="Notes Placeholder 2">
            <a:extLst>
              <a:ext uri="{FF2B5EF4-FFF2-40B4-BE49-F238E27FC236}">
                <a16:creationId xmlns:a16="http://schemas.microsoft.com/office/drawing/2014/main" id="{B0B748AD-9408-4953-9FC9-60C38500BA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60" name="Slide Number Placeholder 3">
            <a:extLst>
              <a:ext uri="{FF2B5EF4-FFF2-40B4-BE49-F238E27FC236}">
                <a16:creationId xmlns:a16="http://schemas.microsoft.com/office/drawing/2014/main" id="{3BAF4F41-221B-4A3F-B671-4182A3FED0A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C423AA5-3BBD-4053-9FCF-F6B612F851FA}" type="slidenum">
              <a:rPr lang="en-US" altLang="en-US" sz="1200"/>
              <a:pPr/>
              <a:t>13</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3522695-C0A5-4138-8F68-8AEE2DB4ABA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89F776B-1722-46D5-A8C3-9E1F3209283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08CC403-5BA2-472A-87D1-CC1129943319}"/>
              </a:ext>
            </a:extLst>
          </p:cNvPr>
          <p:cNvSpPr>
            <a:spLocks noGrp="1" noChangeArrowheads="1"/>
          </p:cNvSpPr>
          <p:nvPr>
            <p:ph type="sldNum" sz="quarter" idx="12"/>
          </p:nvPr>
        </p:nvSpPr>
        <p:spPr>
          <a:ln/>
        </p:spPr>
        <p:txBody>
          <a:bodyPr/>
          <a:lstStyle>
            <a:lvl1pPr>
              <a:defRPr/>
            </a:lvl1pPr>
          </a:lstStyle>
          <a:p>
            <a:fld id="{FBE03BB8-B783-48EE-B84C-06031BE3469E}" type="slidenum">
              <a:rPr lang="en-US" altLang="en-US"/>
              <a:pPr/>
              <a:t>‹#›</a:t>
            </a:fld>
            <a:endParaRPr lang="en-US" altLang="en-US"/>
          </a:p>
        </p:txBody>
      </p:sp>
    </p:spTree>
    <p:extLst>
      <p:ext uri="{BB962C8B-B14F-4D97-AF65-F5344CB8AC3E}">
        <p14:creationId xmlns:p14="http://schemas.microsoft.com/office/powerpoint/2010/main" val="3815861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276AA70-99DF-4073-917F-9EEB142A555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CBF57B6-FB53-49FB-BB2C-BCB834AD116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3EE29E6-4F15-4E8F-ADB9-A60DF66F7C38}"/>
              </a:ext>
            </a:extLst>
          </p:cNvPr>
          <p:cNvSpPr>
            <a:spLocks noGrp="1" noChangeArrowheads="1"/>
          </p:cNvSpPr>
          <p:nvPr>
            <p:ph type="sldNum" sz="quarter" idx="12"/>
          </p:nvPr>
        </p:nvSpPr>
        <p:spPr>
          <a:ln/>
        </p:spPr>
        <p:txBody>
          <a:bodyPr/>
          <a:lstStyle>
            <a:lvl1pPr>
              <a:defRPr/>
            </a:lvl1pPr>
          </a:lstStyle>
          <a:p>
            <a:fld id="{F28FE9AF-76D6-4E3E-8BDB-CB7957C80C13}" type="slidenum">
              <a:rPr lang="en-US" altLang="en-US"/>
              <a:pPr/>
              <a:t>‹#›</a:t>
            </a:fld>
            <a:endParaRPr lang="en-US" altLang="en-US"/>
          </a:p>
        </p:txBody>
      </p:sp>
    </p:spTree>
    <p:extLst>
      <p:ext uri="{BB962C8B-B14F-4D97-AF65-F5344CB8AC3E}">
        <p14:creationId xmlns:p14="http://schemas.microsoft.com/office/powerpoint/2010/main" val="797207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60C33-5641-4903-AA8B-D04DD9EA6BFF}"/>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66BDAF0-6AD6-4F5E-A159-754BC81650C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2766001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4B47C-E909-42E8-8463-1624EDC859C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95CBF3-73B1-435B-948C-2E2EB74ADE5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8882585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FA1F7-40A2-49DA-B1CE-55775231F276}"/>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D0A8D35-29A4-460D-ACC6-7309988E6A77}"/>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92161664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0F491-CF8A-41D0-B6A2-FE473123B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57D38C-16ED-40F9-96E4-4A32671431DA}"/>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192942-76CF-45E3-86C6-176CB548947C}"/>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540322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64CC1-5977-44B3-88C5-BC6BBE7A30D8}"/>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804914C-717E-4E30-9C6B-F75759022FA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2E8BD5D-86FC-4AC7-B20B-2A8FC8836787}"/>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6A65CA-26F4-4419-8331-DA62E61F6289}"/>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3D65FF-CF05-470A-BB30-B6D7EDA1BE0D}"/>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058598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B7F7F-CCB9-4D65-8F38-5FE6F58C1A7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1869847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90150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E64D4-66A0-4635-AD8F-79FA2838229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97A87CB-ED9A-4B2F-BC5B-DC448DAD97C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2E01CD8-60F6-453D-9270-C098295F0D3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28891070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598DA-3379-4DC2-83F6-1114E4130F0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9230535-667D-48E1-AABB-DFA7D1D45D6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A0DD46-E236-4310-B60E-0A9A0110398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53603987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A4813EDD-4938-41D3-974F-3D6CFF2D01E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613CD24-310B-4A0C-A491-FE742D87B25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07AA614-37A6-4375-9031-131021E81415}"/>
              </a:ext>
            </a:extLst>
          </p:cNvPr>
          <p:cNvSpPr>
            <a:spLocks noGrp="1" noChangeArrowheads="1"/>
          </p:cNvSpPr>
          <p:nvPr>
            <p:ph type="sldNum" sz="quarter" idx="12"/>
          </p:nvPr>
        </p:nvSpPr>
        <p:spPr>
          <a:ln/>
        </p:spPr>
        <p:txBody>
          <a:bodyPr/>
          <a:lstStyle>
            <a:lvl1pPr>
              <a:defRPr/>
            </a:lvl1pPr>
          </a:lstStyle>
          <a:p>
            <a:fld id="{6248D799-3F68-4D97-B293-C3C32FED42FA}" type="slidenum">
              <a:rPr lang="en-US" altLang="en-US"/>
              <a:pPr/>
              <a:t>‹#›</a:t>
            </a:fld>
            <a:endParaRPr lang="en-US" altLang="en-US"/>
          </a:p>
        </p:txBody>
      </p:sp>
    </p:spTree>
    <p:extLst>
      <p:ext uri="{BB962C8B-B14F-4D97-AF65-F5344CB8AC3E}">
        <p14:creationId xmlns:p14="http://schemas.microsoft.com/office/powerpoint/2010/main" val="6401506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A9386-8F84-4724-9D3B-6822978F9F8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08D461F-8AD6-4D47-BDE2-EC33E134736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552002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0FF84D-9D81-46FB-9A10-8B19422E65BA}"/>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E841B24-8F5F-4874-BFA7-822A201B7CE7}"/>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817618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1FAECA3A-B460-47CC-9198-D3C5F91826E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9975911-A853-4ECA-B263-CA9F9C98F5D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51ECF3A-A9C4-4954-BDD0-B03312AF2633}"/>
              </a:ext>
            </a:extLst>
          </p:cNvPr>
          <p:cNvSpPr>
            <a:spLocks noGrp="1" noChangeArrowheads="1"/>
          </p:cNvSpPr>
          <p:nvPr>
            <p:ph type="sldNum" sz="quarter" idx="12"/>
          </p:nvPr>
        </p:nvSpPr>
        <p:spPr>
          <a:ln/>
        </p:spPr>
        <p:txBody>
          <a:bodyPr/>
          <a:lstStyle>
            <a:lvl1pPr>
              <a:defRPr/>
            </a:lvl1pPr>
          </a:lstStyle>
          <a:p>
            <a:fld id="{A279FC76-BE92-40D7-80E7-A475F8E7D8FB}" type="slidenum">
              <a:rPr lang="en-US" altLang="en-US"/>
              <a:pPr/>
              <a:t>‹#›</a:t>
            </a:fld>
            <a:endParaRPr lang="en-US" altLang="en-US"/>
          </a:p>
        </p:txBody>
      </p:sp>
    </p:spTree>
    <p:extLst>
      <p:ext uri="{BB962C8B-B14F-4D97-AF65-F5344CB8AC3E}">
        <p14:creationId xmlns:p14="http://schemas.microsoft.com/office/powerpoint/2010/main" val="4119398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462AA4FA-AC77-4B5B-BEA5-E1BE00D77624}"/>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6422E26B-7EBF-4FE2-A0B3-79544DE9163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BFF9B735-4955-4EE9-BF45-0B29002751B4}"/>
              </a:ext>
            </a:extLst>
          </p:cNvPr>
          <p:cNvSpPr>
            <a:spLocks noGrp="1" noChangeArrowheads="1"/>
          </p:cNvSpPr>
          <p:nvPr>
            <p:ph type="sldNum" sz="quarter" idx="12"/>
          </p:nvPr>
        </p:nvSpPr>
        <p:spPr>
          <a:ln/>
        </p:spPr>
        <p:txBody>
          <a:bodyPr/>
          <a:lstStyle>
            <a:lvl1pPr>
              <a:defRPr/>
            </a:lvl1pPr>
          </a:lstStyle>
          <a:p>
            <a:fld id="{C8FCB37E-EBFD-4624-BC1E-AE5235492F3F}" type="slidenum">
              <a:rPr lang="en-US" altLang="en-US"/>
              <a:pPr/>
              <a:t>‹#›</a:t>
            </a:fld>
            <a:endParaRPr lang="en-US" altLang="en-US"/>
          </a:p>
        </p:txBody>
      </p:sp>
    </p:spTree>
    <p:extLst>
      <p:ext uri="{BB962C8B-B14F-4D97-AF65-F5344CB8AC3E}">
        <p14:creationId xmlns:p14="http://schemas.microsoft.com/office/powerpoint/2010/main" val="3430621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7894AD4D-D269-414A-A030-2086B264C01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308424DE-01E7-4958-B077-B70A77BE5F5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8AAFFE66-B02D-47F1-9705-C6A111FD34B3}"/>
              </a:ext>
            </a:extLst>
          </p:cNvPr>
          <p:cNvSpPr>
            <a:spLocks noGrp="1" noChangeArrowheads="1"/>
          </p:cNvSpPr>
          <p:nvPr>
            <p:ph type="sldNum" sz="quarter" idx="12"/>
          </p:nvPr>
        </p:nvSpPr>
        <p:spPr>
          <a:ln/>
        </p:spPr>
        <p:txBody>
          <a:bodyPr/>
          <a:lstStyle>
            <a:lvl1pPr>
              <a:defRPr/>
            </a:lvl1pPr>
          </a:lstStyle>
          <a:p>
            <a:fld id="{72B8882D-1297-4AC5-BBDA-17300D0C5A87}" type="slidenum">
              <a:rPr lang="en-US" altLang="en-US"/>
              <a:pPr/>
              <a:t>‹#›</a:t>
            </a:fld>
            <a:endParaRPr lang="en-US" altLang="en-US"/>
          </a:p>
        </p:txBody>
      </p:sp>
    </p:spTree>
    <p:extLst>
      <p:ext uri="{BB962C8B-B14F-4D97-AF65-F5344CB8AC3E}">
        <p14:creationId xmlns:p14="http://schemas.microsoft.com/office/powerpoint/2010/main" val="638420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2016F251-D6E6-4B4A-A892-6BF00394FBA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B4386BE8-AFBC-4345-8A05-B33A515B56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A422B91E-918F-4ACA-B482-C2D862BA8F7F}"/>
              </a:ext>
            </a:extLst>
          </p:cNvPr>
          <p:cNvSpPr>
            <a:spLocks noGrp="1" noChangeArrowheads="1"/>
          </p:cNvSpPr>
          <p:nvPr>
            <p:ph type="sldNum" sz="quarter" idx="12"/>
          </p:nvPr>
        </p:nvSpPr>
        <p:spPr>
          <a:ln/>
        </p:spPr>
        <p:txBody>
          <a:bodyPr/>
          <a:lstStyle>
            <a:lvl1pPr>
              <a:defRPr/>
            </a:lvl1pPr>
          </a:lstStyle>
          <a:p>
            <a:fld id="{62690F6E-3D35-486F-90DB-41ECD4B1B2B6}" type="slidenum">
              <a:rPr lang="en-US" altLang="en-US"/>
              <a:pPr/>
              <a:t>‹#›</a:t>
            </a:fld>
            <a:endParaRPr lang="en-US" altLang="en-US"/>
          </a:p>
        </p:txBody>
      </p:sp>
    </p:spTree>
    <p:extLst>
      <p:ext uri="{BB962C8B-B14F-4D97-AF65-F5344CB8AC3E}">
        <p14:creationId xmlns:p14="http://schemas.microsoft.com/office/powerpoint/2010/main" val="1821659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130217F-2198-4205-8B87-9B51F421674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ED5EC69-EA7D-46C4-8E22-EEF001B09D7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3006AA8-F680-4FB7-9F97-8E08CA121722}"/>
              </a:ext>
            </a:extLst>
          </p:cNvPr>
          <p:cNvSpPr>
            <a:spLocks noGrp="1" noChangeArrowheads="1"/>
          </p:cNvSpPr>
          <p:nvPr>
            <p:ph type="sldNum" sz="quarter" idx="12"/>
          </p:nvPr>
        </p:nvSpPr>
        <p:spPr>
          <a:ln/>
        </p:spPr>
        <p:txBody>
          <a:bodyPr/>
          <a:lstStyle>
            <a:lvl1pPr>
              <a:defRPr/>
            </a:lvl1pPr>
          </a:lstStyle>
          <a:p>
            <a:fld id="{517FCDE7-CB28-4CF2-BCFE-BCCEEEF353AB}" type="slidenum">
              <a:rPr lang="en-US" altLang="en-US"/>
              <a:pPr/>
              <a:t>‹#›</a:t>
            </a:fld>
            <a:endParaRPr lang="en-US" altLang="en-US"/>
          </a:p>
        </p:txBody>
      </p:sp>
    </p:spTree>
    <p:extLst>
      <p:ext uri="{BB962C8B-B14F-4D97-AF65-F5344CB8AC3E}">
        <p14:creationId xmlns:p14="http://schemas.microsoft.com/office/powerpoint/2010/main" val="1925381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35C5BB8B-6FD8-42EA-BE6B-BD109F2BC3A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6223610-7455-48DF-9E5B-23C4911750F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23CF7B1-DC5D-4F17-9B82-B307011FD9E8}"/>
              </a:ext>
            </a:extLst>
          </p:cNvPr>
          <p:cNvSpPr>
            <a:spLocks noGrp="1" noChangeArrowheads="1"/>
          </p:cNvSpPr>
          <p:nvPr>
            <p:ph type="sldNum" sz="quarter" idx="12"/>
          </p:nvPr>
        </p:nvSpPr>
        <p:spPr>
          <a:ln/>
        </p:spPr>
        <p:txBody>
          <a:bodyPr/>
          <a:lstStyle>
            <a:lvl1pPr>
              <a:defRPr/>
            </a:lvl1pPr>
          </a:lstStyle>
          <a:p>
            <a:fld id="{4320C376-7ADD-452B-A2BA-B190D4BF03D3}" type="slidenum">
              <a:rPr lang="en-US" altLang="en-US"/>
              <a:pPr/>
              <a:t>‹#›</a:t>
            </a:fld>
            <a:endParaRPr lang="en-US" altLang="en-US"/>
          </a:p>
        </p:txBody>
      </p:sp>
    </p:spTree>
    <p:extLst>
      <p:ext uri="{BB962C8B-B14F-4D97-AF65-F5344CB8AC3E}">
        <p14:creationId xmlns:p14="http://schemas.microsoft.com/office/powerpoint/2010/main" val="3732378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C0E0EE1-C55A-4743-806A-E19629CCF92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3D76898-98DA-44FD-B4E1-8DE5AD68FDC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C36D870-E5B4-4659-A301-27E7280F7E6F}"/>
              </a:ext>
            </a:extLst>
          </p:cNvPr>
          <p:cNvSpPr>
            <a:spLocks noGrp="1" noChangeArrowheads="1"/>
          </p:cNvSpPr>
          <p:nvPr>
            <p:ph type="sldNum" sz="quarter" idx="12"/>
          </p:nvPr>
        </p:nvSpPr>
        <p:spPr>
          <a:ln/>
        </p:spPr>
        <p:txBody>
          <a:bodyPr/>
          <a:lstStyle>
            <a:lvl1pPr>
              <a:defRPr/>
            </a:lvl1pPr>
          </a:lstStyle>
          <a:p>
            <a:fld id="{2543F0F0-0C2A-4BE2-90C6-C5D74A1FF6B1}" type="slidenum">
              <a:rPr lang="en-US" altLang="en-US"/>
              <a:pPr/>
              <a:t>‹#›</a:t>
            </a:fld>
            <a:endParaRPr lang="en-US" altLang="en-US"/>
          </a:p>
        </p:txBody>
      </p:sp>
    </p:spTree>
    <p:extLst>
      <p:ext uri="{BB962C8B-B14F-4D97-AF65-F5344CB8AC3E}">
        <p14:creationId xmlns:p14="http://schemas.microsoft.com/office/powerpoint/2010/main" val="2985380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FF0BF9C-8A19-4C3E-AAE5-6111593223D9}"/>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5812B35A-AEFC-4CED-AB31-03DA4AA54447}"/>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97C8BC33-6BCF-417F-8F2D-8365F9B77D09}"/>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00D620E-596E-455F-8A4D-3BD54A8546BC}"/>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45B58014-CECC-4EC0-8BBD-5DB233C43EE9}"/>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AB9CA93E-90E2-473E-ADB5-3713F2B64D04}"/>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D09B3397-B80A-44A1-AB93-8FDFD9A59B4F}"/>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257F5B7-6AF3-441B-8CE3-C4679766D742}" type="slidenum">
              <a:rPr lang="en-US" altLang="en-US"/>
              <a:pPr/>
              <a:t>‹#›</a:t>
            </a:fld>
            <a:endParaRPr lang="en-US" altLang="en-US"/>
          </a:p>
        </p:txBody>
      </p:sp>
      <p:sp>
        <p:nvSpPr>
          <p:cNvPr id="20489" name="Freeform 9">
            <a:extLst>
              <a:ext uri="{FF2B5EF4-FFF2-40B4-BE49-F238E27FC236}">
                <a16:creationId xmlns:a16="http://schemas.microsoft.com/office/drawing/2014/main" id="{B6475B51-7EB0-4DE0-97FD-61E0B2F2231F}"/>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DB175A9F-5CBA-4A7C-AF5B-505CA26BED95}"/>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864" r:id="rId1"/>
    <p:sldLayoutId id="2147483863" r:id="rId2"/>
    <p:sldLayoutId id="2147483862" r:id="rId3"/>
    <p:sldLayoutId id="2147483861" r:id="rId4"/>
    <p:sldLayoutId id="2147483860" r:id="rId5"/>
    <p:sldLayoutId id="2147483859" r:id="rId6"/>
    <p:sldLayoutId id="2147483858" r:id="rId7"/>
    <p:sldLayoutId id="2147483857" r:id="rId8"/>
    <p:sldLayoutId id="2147483856" r:id="rId9"/>
    <p:sldLayoutId id="2147483855"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B9832B0A-1BE4-404A-AC81-77494E6B506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34DCD71F-62BB-4168-BEB1-27A39372DC95}"/>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2BB70FD7-85E7-4516-93D1-48F7EF750D7E}"/>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3797" name="Picture 3" descr="MHE-red-RGB-email-logo.png">
            <a:extLst>
              <a:ext uri="{FF2B5EF4-FFF2-40B4-BE49-F238E27FC236}">
                <a16:creationId xmlns:a16="http://schemas.microsoft.com/office/drawing/2014/main" id="{2F3D5A55-1940-44B4-A11E-1C7F44A2F003}"/>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39FFFA4-7639-4F58-8F3B-FAB859CB4299}"/>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696B6B71-C1F9-4BDB-832E-AE6CA692DC6B}"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CD69B495-89D4-44C3-94C9-AECFF5C9D693}"/>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CBCDC2EC-F3DB-4901-ABBE-A81912C1BAB6}"/>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6F9C0B36-3F8E-4E96-96EA-0F9FA6B34F4F}"/>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A23C9F83-65B8-4F41-BDA3-74C6C5401819}"/>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1" name="Text Box 9">
            <a:extLst>
              <a:ext uri="{FF2B5EF4-FFF2-40B4-BE49-F238E27FC236}">
                <a16:creationId xmlns:a16="http://schemas.microsoft.com/office/drawing/2014/main" id="{1B8E0690-F8D3-412F-B15E-7F492EA50853}"/>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Gene Expression</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3F031AF-ADED-4061-8CCD-2C85D1083212}"/>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1763B4C5-765F-418F-9934-0BDA3D34A934}"/>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Briefly, explain the function of poly-A tails in eukaryotes and prokaryotes.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8166E37-25BA-4D59-B38C-8A46C96ED240}"/>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347921C4-E33C-4E10-BAF2-577571806F15}"/>
              </a:ext>
            </a:extLst>
          </p:cNvPr>
          <p:cNvSpPr>
            <a:spLocks noGrp="1"/>
          </p:cNvSpPr>
          <p:nvPr>
            <p:ph sz="half" idx="1"/>
          </p:nvPr>
        </p:nvSpPr>
        <p:spPr>
          <a:xfrm>
            <a:off x="914400" y="1905000"/>
            <a:ext cx="7280275" cy="4114800"/>
          </a:xfrm>
        </p:spPr>
        <p:txBody>
          <a:bodyPr/>
          <a:lstStyle/>
          <a:p>
            <a:pPr>
              <a:buFont typeface="Courier New" panose="02070309020205020404" pitchFamily="49" charset="0"/>
              <a:buChar char="o"/>
            </a:pPr>
            <a:r>
              <a:rPr lang="en-US" altLang="en-US"/>
              <a:t>Explain the one gene-one enzyme hypothesis.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8C46DD7-7F73-474D-9A67-38298228ABF5}"/>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0706B599-A846-4588-9E3E-85CEF0D030EC}"/>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Briefly discuss the stages of transcription.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A565F11-2B87-439A-969E-263E34623277}"/>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23419AAF-577F-431C-B812-8F6C07B6F2BC}"/>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a:t>Briefly discuss the stages of translation.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E61EA8E-A234-44DE-86C7-92CBB656A8CF}"/>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395811B8-4B01-4AFF-87AB-10E1E3ED8AE3}"/>
              </a:ext>
            </a:extLst>
          </p:cNvPr>
          <p:cNvSpPr>
            <a:spLocks noGrp="1"/>
          </p:cNvSpPr>
          <p:nvPr>
            <p:ph sz="half" idx="1"/>
          </p:nvPr>
        </p:nvSpPr>
        <p:spPr>
          <a:xfrm>
            <a:off x="949325" y="1981200"/>
            <a:ext cx="7280275" cy="4114800"/>
          </a:xfrm>
        </p:spPr>
        <p:txBody>
          <a:bodyPr/>
          <a:lstStyle/>
          <a:p>
            <a:pPr marL="514350" indent="-514350">
              <a:buFont typeface="Courier New" panose="02070309020205020404" pitchFamily="49" charset="0"/>
              <a:buChar char="o"/>
            </a:pPr>
            <a:r>
              <a:rPr lang="en-US" altLang="en-US"/>
              <a:t>Explain how alternative splicing leads to the vast number of different mRNAs found in eukaryotic cells.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3C2EBBD-B516-41DE-8196-BE0EABAC1410}"/>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F73C37DC-42B4-4C79-B8B4-B16313165851}"/>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Describe the elongation cycle that occurs on the ribosome.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24617A2-8F97-4921-B582-80285092C719}"/>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2C2C674E-AD79-48FC-BB9B-C73EA796C541}"/>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How do missense and nonsense mutations differ?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E318120-BFB1-4C75-9FF0-55C79CA04F72}"/>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B05984FC-E4F0-4F1D-8C58-6620FAF6A054}"/>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is a transcription bubble? What is happening in the bubble?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C74B999-37A5-4114-ABA3-92D9187CF432}"/>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B7D7DA0-40EA-4E80-90A3-FA293C5B4B3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Describe 2 of the main differences between prokaryotic and eukaryotic gene expression.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B97B46E0-8815-4CA3-BB8C-51F9052465F4}"/>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E94573D9-D555-4AF1-A5BF-ED9FB2002B44}"/>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EE8DDD5-DD07-437A-92B0-C03EDF99C92A}"/>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F4544131-0087-49A6-8CAE-FC889505CC88}"/>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645D5A9-6B7A-405F-875A-09A90221CD36}"/>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CBE76BB7-73E9-4E3B-A040-D22726FCA046}"/>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is the central dogma of biology?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E22F3CE-F8D6-4AB8-8E76-A2BADCF9B1CD}"/>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A165B0EA-BBAC-421B-BB1B-757BF8BEEAF5}"/>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Why are there 64 codons?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F0DA046-D4DB-4A44-A8FF-98E74E1ABADD}"/>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D201FB08-F37B-4F1D-BE37-043EA393FF66}"/>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Briefly, discuss the differences in the RNA polymerase enzymes in eukaryotes.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24C2131-CD18-4710-BF39-EAF87A6ED461}"/>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3C8E4D1B-B838-4BA8-944C-EFAFD5A9242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Explain the relationship between codons, anticodons and amino acids.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30AA3DAA-8B24-4843-A32E-30A426D806E3}"/>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9A677B8F-97D4-4221-B14A-567D0C271C6C}"/>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Explain the differences (functionally and structurally) between structural and non-structural genes.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BEDBE38-113A-436C-BECA-D5AAC536D54E}"/>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4A3E9FEA-1F2B-4F22-8587-0EA04BFBA458}"/>
              </a:ext>
            </a:extLst>
          </p:cNvPr>
          <p:cNvSpPr>
            <a:spLocks noGrp="1"/>
          </p:cNvSpPr>
          <p:nvPr>
            <p:ph sz="half" idx="1"/>
          </p:nvPr>
        </p:nvSpPr>
        <p:spPr>
          <a:xfrm>
            <a:off x="949325" y="1981200"/>
            <a:ext cx="7280275" cy="4114800"/>
          </a:xfrm>
        </p:spPr>
        <p:txBody>
          <a:bodyPr/>
          <a:lstStyle/>
          <a:p>
            <a:pPr marL="898525" lvl="1" indent="-457200" eaLnBrk="1" hangingPunct="1">
              <a:buFont typeface="Courier New" panose="02070309020205020404" pitchFamily="49" charset="0"/>
              <a:buChar char="o"/>
            </a:pPr>
            <a:r>
              <a:rPr lang="en-US" altLang="en-US" sz="2800"/>
              <a:t>Messenger RNA is not the only type of RNA in a cell.  How does one RNA recognize another, e.g., during protein synthesis.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5"/>
  <p:tag name="MMPROD_UIDATA" val="&lt;database version=&quot;7.0&quot;&gt;&lt;object type=&quot;1&quot; unique_id=&quot;10001&quot;&gt;&lt;object type=&quot;2&quot; unique_id=&quot;10418&quot;&gt;&lt;object type=&quot;3&quot; unique_id=&quot;10419&quot;&gt;&lt;property id=&quot;20148&quot; value=&quot;5&quot;/&gt;&lt;property id=&quot;20300&quot; value=&quot;Slide 1&quot;/&gt;&lt;property id=&quot;20307&quot; value=&quot;317&quot;/&gt;&lt;/object&gt;&lt;object type=&quot;3&quot; unique_id=&quot;10420&quot;&gt;&lt;property id=&quot;20148&quot; value=&quot;5&quot;/&gt;&lt;property id=&quot;20300&quot; value=&quot;Slide 2 - &amp;quot;Minute Paper Goal&amp;quot;&quot;/&gt;&lt;property id=&quot;20307&quot; value=&quot;334&quot;/&gt;&lt;/object&gt;&lt;object type=&quot;3&quot; unique_id=&quot;10421&quot;&gt;&lt;property id=&quot;20148&quot; value=&quot;5&quot;/&gt;&lt;property id=&quot;20300&quot; value=&quot;Slide 3 - &amp;quot;Assessment&amp;quot;&quot;/&gt;&lt;property id=&quot;20307&quot; value=&quot;336&quot;/&gt;&lt;/object&gt;&lt;object type=&quot;3&quot; unique_id=&quot;10422&quot;&gt;&lt;property id=&quot;20148&quot; value=&quot;5&quot;/&gt;&lt;property id=&quot;20300&quot; value=&quot;Slide 4 - &amp;quot;1-minute paper topics&amp;quot;&quot;/&gt;&lt;property id=&quot;20307&quot; value=&quot;318&quot;/&gt;&lt;/object&gt;&lt;object type=&quot;3&quot; unique_id=&quot;10423&quot;&gt;&lt;property id=&quot;20148&quot; value=&quot;5&quot;/&gt;&lt;property id=&quot;20300&quot; value=&quot;Slide 5 - &amp;quot;1-minute paper topics&amp;quot;&quot;/&gt;&lt;property id=&quot;20307&quot; value=&quot;338&quot;/&gt;&lt;/object&gt;&lt;object type=&quot;3&quot; unique_id=&quot;10424&quot;&gt;&lt;property id=&quot;20148&quot; value=&quot;5&quot;/&gt;&lt;property id=&quot;20300&quot; value=&quot;Slide 6 - &amp;quot;1-minute paper topics&amp;quot;&quot;/&gt;&lt;property id=&quot;20307&quot; value=&quot;322&quot;/&gt;&lt;/object&gt;&lt;object type=&quot;3&quot; unique_id=&quot;10425&quot;&gt;&lt;property id=&quot;20148&quot; value=&quot;5&quot;/&gt;&lt;property id=&quot;20300&quot; value=&quot;Slide 7 - &amp;quot;1-minute paper topics&amp;quot;&quot;/&gt;&lt;property id=&quot;20307&quot; value=&quot;337&quot;/&gt;&lt;/object&gt;&lt;object type=&quot;3&quot; unique_id=&quot;10426&quot;&gt;&lt;property id=&quot;20148&quot; value=&quot;5&quot;/&gt;&lt;property id=&quot;20300&quot; value=&quot;Slide 8 - &amp;quot;1-minute paper topics&amp;quot;&quot;/&gt;&lt;property id=&quot;20307&quot; value=&quot;321&quot;/&gt;&lt;/object&gt;&lt;object type=&quot;3&quot; unique_id=&quot;10427&quot;&gt;&lt;property id=&quot;20148&quot; value=&quot;5&quot;/&gt;&lt;property id=&quot;20300&quot; value=&quot;Slide 9 - &amp;quot;1-minute paper topics&amp;quot;&quot;/&gt;&lt;property id=&quot;20307&quot; value=&quot;320&quot;/&gt;&lt;/object&gt;&lt;object type=&quot;3&quot; unique_id=&quot;10428&quot;&gt;&lt;property id=&quot;20148&quot; value=&quot;5&quot;/&gt;&lt;property id=&quot;20300&quot; value=&quot;Slide 10 - &amp;quot;1-minute paper topics&amp;quot;&quot;/&gt;&lt;property id=&quot;20307&quot; value=&quot;328&quot;/&gt;&lt;/object&gt;&lt;object type=&quot;3&quot; unique_id=&quot;10429&quot;&gt;&lt;property id=&quot;20148&quot; value=&quot;5&quot;/&gt;&lt;property id=&quot;20300&quot; value=&quot;Slide 11 - &amp;quot;1-minute paper topics&amp;quot;&quot;/&gt;&lt;property id=&quot;20307&quot; value=&quot;329&quot;/&gt;&lt;/object&gt;&lt;object type=&quot;3&quot; unique_id=&quot;10430&quot;&gt;&lt;property id=&quot;20148&quot; value=&quot;5&quot;/&gt;&lt;property id=&quot;20300&quot; value=&quot;Slide 12 - &amp;quot;1-minute paper topics&amp;quot;&quot;/&gt;&lt;property id=&quot;20307&quot; value=&quot;335&quot;/&gt;&lt;/object&gt;&lt;object type=&quot;3&quot; unique_id=&quot;10431&quot;&gt;&lt;property id=&quot;20148&quot; value=&quot;5&quot;/&gt;&lt;property id=&quot;20300&quot; value=&quot;Slide 13 - &amp;quot;1-minute paper topics&amp;quot;&quot;/&gt;&lt;property id=&quot;20307&quot; value=&quot;339&quot;/&gt;&lt;/object&gt;&lt;/object&gt;&lt;object type=&quot;8&quot; unique_id=&quot;1044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1111</TotalTime>
  <Words>256</Words>
  <Application>Microsoft Office PowerPoint</Application>
  <PresentationFormat>On-screen Show (4:3)</PresentationFormat>
  <Paragraphs>44</Paragraphs>
  <Slides>18</Slides>
  <Notes>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182</cp:revision>
  <dcterms:created xsi:type="dcterms:W3CDTF">2005-04-19T02:46:41Z</dcterms:created>
  <dcterms:modified xsi:type="dcterms:W3CDTF">2019-04-23T20:51:26Z</dcterms:modified>
</cp:coreProperties>
</file>