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70" r:id="rId2"/>
  </p:sldMasterIdLst>
  <p:notesMasterIdLst>
    <p:notesMasterId r:id="rId15"/>
  </p:notesMasterIdLst>
  <p:sldIdLst>
    <p:sldId id="317" r:id="rId3"/>
    <p:sldId id="334" r:id="rId4"/>
    <p:sldId id="336" r:id="rId5"/>
    <p:sldId id="343" r:id="rId6"/>
    <p:sldId id="344" r:id="rId7"/>
    <p:sldId id="345" r:id="rId8"/>
    <p:sldId id="346" r:id="rId9"/>
    <p:sldId id="347" r:id="rId10"/>
    <p:sldId id="348" r:id="rId11"/>
    <p:sldId id="349" r:id="rId12"/>
    <p:sldId id="350" r:id="rId13"/>
    <p:sldId id="321" r:id="rId14"/>
  </p:sldIdLst>
  <p:sldSz cx="9144000" cy="6858000" type="screen4x3"/>
  <p:notesSz cx="6858000" cy="9144000"/>
  <p:custDataLst>
    <p:tags r:id="rId1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F8428AC-868E-4A33-B4B4-E158703B66D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78CACC31-A743-4CE9-BC19-AA4680704EF7}"/>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493EE706-7240-4A99-8EF0-86568F57EB29}"/>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B43F64CA-9FD6-4AE9-A3C1-917AFE9DAA2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726FB49-1F19-4D23-ABC7-C6CD70FA816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5AAAA5D-E2C8-489C-A61F-D4A57B28788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F753CDB-0B65-44F2-8646-F9423B1315A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CF05A4E5-6F01-479B-AFC2-2011F30D24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1B71076-1967-4F4A-AC1F-3ACEDB696958}" type="slidenum">
              <a:rPr lang="en-US" altLang="en-US" sz="1200"/>
              <a:pPr/>
              <a:t>1</a:t>
            </a:fld>
            <a:endParaRPr lang="en-US" altLang="en-US" sz="1200"/>
          </a:p>
        </p:txBody>
      </p:sp>
      <p:sp>
        <p:nvSpPr>
          <p:cNvPr id="15363" name="Rectangle 2">
            <a:extLst>
              <a:ext uri="{FF2B5EF4-FFF2-40B4-BE49-F238E27FC236}">
                <a16:creationId xmlns:a16="http://schemas.microsoft.com/office/drawing/2014/main" id="{3FC104A3-A8FE-4091-AC12-8BB3268AD85D}"/>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A6EC8434-D0D0-460F-98C2-CDCB364B7E4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7222A805-9159-495A-B6BE-B5A0C1B56051}"/>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69BB5FF3-FED1-46B3-9584-9827E93DBA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81121C25-5C2A-4F60-8479-520551C3DFB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CD8BCCF-B5B7-4B43-94D0-298DDA8832A7}"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59ED750-F1C0-48C3-8D3E-971AA96777B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257E8CC-2A2A-49F6-BC72-3E2CD97CA3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28CCAF9-FD4D-4825-A154-241995D68592}"/>
              </a:ext>
            </a:extLst>
          </p:cNvPr>
          <p:cNvSpPr>
            <a:spLocks noGrp="1" noChangeArrowheads="1"/>
          </p:cNvSpPr>
          <p:nvPr>
            <p:ph type="sldNum" sz="quarter" idx="12"/>
          </p:nvPr>
        </p:nvSpPr>
        <p:spPr>
          <a:ln/>
        </p:spPr>
        <p:txBody>
          <a:bodyPr/>
          <a:lstStyle>
            <a:lvl1pPr>
              <a:defRPr/>
            </a:lvl1pPr>
          </a:lstStyle>
          <a:p>
            <a:fld id="{60FF8994-DBC8-4DD7-BCFD-96A1FC745CFE}" type="slidenum">
              <a:rPr lang="en-US" altLang="en-US"/>
              <a:pPr/>
              <a:t>‹#›</a:t>
            </a:fld>
            <a:endParaRPr lang="en-US" altLang="en-US"/>
          </a:p>
        </p:txBody>
      </p:sp>
    </p:spTree>
    <p:extLst>
      <p:ext uri="{BB962C8B-B14F-4D97-AF65-F5344CB8AC3E}">
        <p14:creationId xmlns:p14="http://schemas.microsoft.com/office/powerpoint/2010/main" val="1906623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3E8B48C-BDA9-42D8-964E-49425088780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EA5B9B9-87A2-4FF5-99AA-BD99729BBD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D5077DB-F11E-4A1F-AC49-BC0E7172208C}"/>
              </a:ext>
            </a:extLst>
          </p:cNvPr>
          <p:cNvSpPr>
            <a:spLocks noGrp="1" noChangeArrowheads="1"/>
          </p:cNvSpPr>
          <p:nvPr>
            <p:ph type="sldNum" sz="quarter" idx="12"/>
          </p:nvPr>
        </p:nvSpPr>
        <p:spPr>
          <a:ln/>
        </p:spPr>
        <p:txBody>
          <a:bodyPr/>
          <a:lstStyle>
            <a:lvl1pPr>
              <a:defRPr/>
            </a:lvl1pPr>
          </a:lstStyle>
          <a:p>
            <a:fld id="{C4FDA8D4-74CC-4F1B-A275-2E54D5DAD1C2}" type="slidenum">
              <a:rPr lang="en-US" altLang="en-US"/>
              <a:pPr/>
              <a:t>‹#›</a:t>
            </a:fld>
            <a:endParaRPr lang="en-US" altLang="en-US"/>
          </a:p>
        </p:txBody>
      </p:sp>
    </p:spTree>
    <p:extLst>
      <p:ext uri="{BB962C8B-B14F-4D97-AF65-F5344CB8AC3E}">
        <p14:creationId xmlns:p14="http://schemas.microsoft.com/office/powerpoint/2010/main" val="2270649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48C83-D287-477C-AEEB-A7AE714EF0F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969550-D5F7-41D1-8729-E810449E49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8871520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FE5FB-41B4-49FD-8E16-899C2108D7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F9D8AE-A2AD-4945-913F-250381DC109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57248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3D383-1A50-47F5-A3BB-92BBCDCA90E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E29FCE-E0F9-47DB-8AE7-ACD9C5CA90D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5393978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6FB61-C12E-4941-BADF-0C6A2AECB1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06A8F3-93AF-4C97-A498-CC32C73F614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A82842-F07B-4B31-A671-4B0F484A2B2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089104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A081B-A0F9-435D-AF30-0FBAC38E55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641864-25C7-467D-9A2C-5A69F55BE7A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2491318-A5F3-4EDA-92AF-26183BD1FFD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3CC3A7-54E1-4072-B312-E231FEE6175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6F876FE-7F44-4FDF-8B37-93E0E5BB0DC6}"/>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841979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B077E-802F-4422-9AB4-00121848541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14153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73358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08F-1558-47CC-89F4-4DFC46D7D88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EA2AB3-5DD3-4521-A231-468AC1C798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EC72205-9BF1-428B-AE12-FA4D05EB255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62407717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96300-8D66-4980-AA2A-118556018BF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428F6D-FDF1-4A26-BA47-A3FA53AE9BF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AB391F-C8F1-41A6-BB40-822C5016996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90970987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1453CB6-49C9-4388-8128-A4A11F110E1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571D316-74BC-4939-990B-20262880DAA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519A31A-4146-4C39-8F45-793F4CEFB817}"/>
              </a:ext>
            </a:extLst>
          </p:cNvPr>
          <p:cNvSpPr>
            <a:spLocks noGrp="1" noChangeArrowheads="1"/>
          </p:cNvSpPr>
          <p:nvPr>
            <p:ph type="sldNum" sz="quarter" idx="12"/>
          </p:nvPr>
        </p:nvSpPr>
        <p:spPr>
          <a:ln/>
        </p:spPr>
        <p:txBody>
          <a:bodyPr/>
          <a:lstStyle>
            <a:lvl1pPr>
              <a:defRPr/>
            </a:lvl1pPr>
          </a:lstStyle>
          <a:p>
            <a:fld id="{9D47DDDF-24D4-4914-A9AB-07027ECD99E5}" type="slidenum">
              <a:rPr lang="en-US" altLang="en-US"/>
              <a:pPr/>
              <a:t>‹#›</a:t>
            </a:fld>
            <a:endParaRPr lang="en-US" altLang="en-US"/>
          </a:p>
        </p:txBody>
      </p:sp>
    </p:spTree>
    <p:extLst>
      <p:ext uri="{BB962C8B-B14F-4D97-AF65-F5344CB8AC3E}">
        <p14:creationId xmlns:p14="http://schemas.microsoft.com/office/powerpoint/2010/main" val="4103503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D9339-3705-4CA2-BAC8-5D88B3F479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A2B8B8-75E9-4338-8B14-BCB6A4F54DD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162660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398AD1-78A3-4EC7-9D8A-5736C6152FC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D9847A3-52E3-421F-BC45-71441ADA4BB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061211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EE35AA4-F24C-422F-B400-091CA245AF8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3CCC40E-D16B-40FC-8E08-E6C0F6DF1E7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610B295-F05D-4FAB-8CB4-2333CC05CE97}"/>
              </a:ext>
            </a:extLst>
          </p:cNvPr>
          <p:cNvSpPr>
            <a:spLocks noGrp="1" noChangeArrowheads="1"/>
          </p:cNvSpPr>
          <p:nvPr>
            <p:ph type="sldNum" sz="quarter" idx="12"/>
          </p:nvPr>
        </p:nvSpPr>
        <p:spPr>
          <a:ln/>
        </p:spPr>
        <p:txBody>
          <a:bodyPr/>
          <a:lstStyle>
            <a:lvl1pPr>
              <a:defRPr/>
            </a:lvl1pPr>
          </a:lstStyle>
          <a:p>
            <a:fld id="{03BBE526-99D1-4B0D-8F40-6491CA2309C0}" type="slidenum">
              <a:rPr lang="en-US" altLang="en-US"/>
              <a:pPr/>
              <a:t>‹#›</a:t>
            </a:fld>
            <a:endParaRPr lang="en-US" altLang="en-US"/>
          </a:p>
        </p:txBody>
      </p:sp>
    </p:spTree>
    <p:extLst>
      <p:ext uri="{BB962C8B-B14F-4D97-AF65-F5344CB8AC3E}">
        <p14:creationId xmlns:p14="http://schemas.microsoft.com/office/powerpoint/2010/main" val="617425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49C4BB2-1BBC-4A57-A4EE-C87BF5D2770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C3A64EE3-7AB6-40D2-9056-8148DABEAF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2F909FA4-5142-4CB6-AE5E-A534EBD27CED}"/>
              </a:ext>
            </a:extLst>
          </p:cNvPr>
          <p:cNvSpPr>
            <a:spLocks noGrp="1" noChangeArrowheads="1"/>
          </p:cNvSpPr>
          <p:nvPr>
            <p:ph type="sldNum" sz="quarter" idx="12"/>
          </p:nvPr>
        </p:nvSpPr>
        <p:spPr>
          <a:ln/>
        </p:spPr>
        <p:txBody>
          <a:bodyPr/>
          <a:lstStyle>
            <a:lvl1pPr>
              <a:defRPr/>
            </a:lvl1pPr>
          </a:lstStyle>
          <a:p>
            <a:fld id="{E3368D9F-2618-4333-ACF0-562B6A00EC23}" type="slidenum">
              <a:rPr lang="en-US" altLang="en-US"/>
              <a:pPr/>
              <a:t>‹#›</a:t>
            </a:fld>
            <a:endParaRPr lang="en-US" altLang="en-US"/>
          </a:p>
        </p:txBody>
      </p:sp>
    </p:spTree>
    <p:extLst>
      <p:ext uri="{BB962C8B-B14F-4D97-AF65-F5344CB8AC3E}">
        <p14:creationId xmlns:p14="http://schemas.microsoft.com/office/powerpoint/2010/main" val="3982697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62DC249-434B-4468-BDBA-D95DC8ADCA0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C7DCC70-A3D7-4B11-ACAF-FC082C14DB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A2E9F00-91CC-4006-A225-6502856250EA}"/>
              </a:ext>
            </a:extLst>
          </p:cNvPr>
          <p:cNvSpPr>
            <a:spLocks noGrp="1" noChangeArrowheads="1"/>
          </p:cNvSpPr>
          <p:nvPr>
            <p:ph type="sldNum" sz="quarter" idx="12"/>
          </p:nvPr>
        </p:nvSpPr>
        <p:spPr>
          <a:ln/>
        </p:spPr>
        <p:txBody>
          <a:bodyPr/>
          <a:lstStyle>
            <a:lvl1pPr>
              <a:defRPr/>
            </a:lvl1pPr>
          </a:lstStyle>
          <a:p>
            <a:fld id="{3B22AC56-9899-4E74-8DDA-B9177EC29A84}" type="slidenum">
              <a:rPr lang="en-US" altLang="en-US"/>
              <a:pPr/>
              <a:t>‹#›</a:t>
            </a:fld>
            <a:endParaRPr lang="en-US" altLang="en-US"/>
          </a:p>
        </p:txBody>
      </p:sp>
    </p:spTree>
    <p:extLst>
      <p:ext uri="{BB962C8B-B14F-4D97-AF65-F5344CB8AC3E}">
        <p14:creationId xmlns:p14="http://schemas.microsoft.com/office/powerpoint/2010/main" val="3562002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CA93D38-93DD-4A59-941E-ADDF29D3EF8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C5D5F396-86CB-46D8-9D63-C9BA7C2CA3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CDF74FE-182C-4489-AB7A-3C048032B47E}"/>
              </a:ext>
            </a:extLst>
          </p:cNvPr>
          <p:cNvSpPr>
            <a:spLocks noGrp="1" noChangeArrowheads="1"/>
          </p:cNvSpPr>
          <p:nvPr>
            <p:ph type="sldNum" sz="quarter" idx="12"/>
          </p:nvPr>
        </p:nvSpPr>
        <p:spPr>
          <a:ln/>
        </p:spPr>
        <p:txBody>
          <a:bodyPr/>
          <a:lstStyle>
            <a:lvl1pPr>
              <a:defRPr/>
            </a:lvl1pPr>
          </a:lstStyle>
          <a:p>
            <a:fld id="{0DD37E1D-4E15-4F41-982E-6D53E8D735AC}" type="slidenum">
              <a:rPr lang="en-US" altLang="en-US"/>
              <a:pPr/>
              <a:t>‹#›</a:t>
            </a:fld>
            <a:endParaRPr lang="en-US" altLang="en-US"/>
          </a:p>
        </p:txBody>
      </p:sp>
    </p:spTree>
    <p:extLst>
      <p:ext uri="{BB962C8B-B14F-4D97-AF65-F5344CB8AC3E}">
        <p14:creationId xmlns:p14="http://schemas.microsoft.com/office/powerpoint/2010/main" val="2733874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A4D066B-819E-49F0-AF34-64B621061EC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7B6C9E9-6BE6-4300-8A97-C6ABA822F4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AFA4EAD-322C-448A-A616-9C17A878FAF2}"/>
              </a:ext>
            </a:extLst>
          </p:cNvPr>
          <p:cNvSpPr>
            <a:spLocks noGrp="1" noChangeArrowheads="1"/>
          </p:cNvSpPr>
          <p:nvPr>
            <p:ph type="sldNum" sz="quarter" idx="12"/>
          </p:nvPr>
        </p:nvSpPr>
        <p:spPr>
          <a:ln/>
        </p:spPr>
        <p:txBody>
          <a:bodyPr/>
          <a:lstStyle>
            <a:lvl1pPr>
              <a:defRPr/>
            </a:lvl1pPr>
          </a:lstStyle>
          <a:p>
            <a:fld id="{EA09A8D9-9037-42B8-9FFE-20F65FF07FFC}" type="slidenum">
              <a:rPr lang="en-US" altLang="en-US"/>
              <a:pPr/>
              <a:t>‹#›</a:t>
            </a:fld>
            <a:endParaRPr lang="en-US" altLang="en-US"/>
          </a:p>
        </p:txBody>
      </p:sp>
    </p:spTree>
    <p:extLst>
      <p:ext uri="{BB962C8B-B14F-4D97-AF65-F5344CB8AC3E}">
        <p14:creationId xmlns:p14="http://schemas.microsoft.com/office/powerpoint/2010/main" val="136130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4ECF44C-7B43-445A-9273-3EF00C44C10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51147B9-8299-4617-9BCB-5ADFE1E49A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84C31C6-482C-4C8D-8E88-ABEE045F9905}"/>
              </a:ext>
            </a:extLst>
          </p:cNvPr>
          <p:cNvSpPr>
            <a:spLocks noGrp="1" noChangeArrowheads="1"/>
          </p:cNvSpPr>
          <p:nvPr>
            <p:ph type="sldNum" sz="quarter" idx="12"/>
          </p:nvPr>
        </p:nvSpPr>
        <p:spPr>
          <a:ln/>
        </p:spPr>
        <p:txBody>
          <a:bodyPr/>
          <a:lstStyle>
            <a:lvl1pPr>
              <a:defRPr/>
            </a:lvl1pPr>
          </a:lstStyle>
          <a:p>
            <a:fld id="{A70906F6-03F3-4B6A-89D0-DA4421A184AE}" type="slidenum">
              <a:rPr lang="en-US" altLang="en-US"/>
              <a:pPr/>
              <a:t>‹#›</a:t>
            </a:fld>
            <a:endParaRPr lang="en-US" altLang="en-US"/>
          </a:p>
        </p:txBody>
      </p:sp>
    </p:spTree>
    <p:extLst>
      <p:ext uri="{BB962C8B-B14F-4D97-AF65-F5344CB8AC3E}">
        <p14:creationId xmlns:p14="http://schemas.microsoft.com/office/powerpoint/2010/main" val="692039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6A8DDD4-171C-4CCA-836A-8EC314F6220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1E0A5BC-17FE-41F7-9375-672062C8E8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C011F20-B566-4247-BDB0-6F3B169AD0FB}"/>
              </a:ext>
            </a:extLst>
          </p:cNvPr>
          <p:cNvSpPr>
            <a:spLocks noGrp="1" noChangeArrowheads="1"/>
          </p:cNvSpPr>
          <p:nvPr>
            <p:ph type="sldNum" sz="quarter" idx="12"/>
          </p:nvPr>
        </p:nvSpPr>
        <p:spPr>
          <a:ln/>
        </p:spPr>
        <p:txBody>
          <a:bodyPr/>
          <a:lstStyle>
            <a:lvl1pPr>
              <a:defRPr/>
            </a:lvl1pPr>
          </a:lstStyle>
          <a:p>
            <a:fld id="{DC554BAD-9616-40EF-8415-169CDBC43B52}" type="slidenum">
              <a:rPr lang="en-US" altLang="en-US"/>
              <a:pPr/>
              <a:t>‹#›</a:t>
            </a:fld>
            <a:endParaRPr lang="en-US" altLang="en-US"/>
          </a:p>
        </p:txBody>
      </p:sp>
    </p:spTree>
    <p:extLst>
      <p:ext uri="{BB962C8B-B14F-4D97-AF65-F5344CB8AC3E}">
        <p14:creationId xmlns:p14="http://schemas.microsoft.com/office/powerpoint/2010/main" val="1019767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02D66E5-3A56-405E-909E-165CD3C5E5FB}"/>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A98C8853-62EE-45D5-8FBB-F446107FADC9}"/>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B005F73C-23A9-42BD-BFC0-AD0B1E31305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B0FA971-6C4C-46AB-AA27-9C4DF9485DE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BABC2927-EFCF-4604-BC01-C4F3C5D819E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E1959FAB-33D1-4AA3-B013-35AD30E36B08}"/>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2B58ED0-7AD4-49DF-8D92-A6D38B343F23}"/>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26406D8-98C7-442C-A3AA-682B4B4861BE}" type="slidenum">
              <a:rPr lang="en-US" altLang="en-US"/>
              <a:pPr/>
              <a:t>‹#›</a:t>
            </a:fld>
            <a:endParaRPr lang="en-US" altLang="en-US"/>
          </a:p>
        </p:txBody>
      </p:sp>
      <p:sp>
        <p:nvSpPr>
          <p:cNvPr id="20489" name="Freeform 9">
            <a:extLst>
              <a:ext uri="{FF2B5EF4-FFF2-40B4-BE49-F238E27FC236}">
                <a16:creationId xmlns:a16="http://schemas.microsoft.com/office/drawing/2014/main" id="{4CE3BD1E-EBC9-4E42-9B1F-0B6CD5A8459F}"/>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AE7CDE1C-7AA9-4C4F-B929-2D6CBFEF0BDE}"/>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80" r:id="rId1"/>
    <p:sldLayoutId id="2147484079" r:id="rId2"/>
    <p:sldLayoutId id="2147484078" r:id="rId3"/>
    <p:sldLayoutId id="2147484077" r:id="rId4"/>
    <p:sldLayoutId id="2147484076" r:id="rId5"/>
    <p:sldLayoutId id="2147484075" r:id="rId6"/>
    <p:sldLayoutId id="2147484074" r:id="rId7"/>
    <p:sldLayoutId id="2147484073" r:id="rId8"/>
    <p:sldLayoutId id="2147484072" r:id="rId9"/>
    <p:sldLayoutId id="214748407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9EDA369-6356-4F3A-874F-CAD90436502C}"/>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19AECA0-41B6-471A-A571-605E5387A24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32945F7B-DE49-4657-80BB-EC4D36F4FFB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89723A5A-2AAF-4830-91A0-5A622B3670B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A340F0CD-AB55-46F1-B307-6F8D25E4881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A0BE22C-729A-49E9-AEB1-BB5269B6BDF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FD52E225-4688-4ADC-8750-1313E21C657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CE5101E-D11B-43D4-90A5-57EFCBCE7C6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D17E4EC8-EE15-43F6-AD9A-C6DBE2D4F8E5}"/>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C251F9FD-B906-4769-8828-BE0016DC56F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267EF5C5-6BF8-483C-AE97-E96C297776C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Fungi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EB9B51C-C61F-42C1-88C2-2DBF246CB77A}"/>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A91A7A6-8D89-42F8-8384-1781D514644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Is eating wild mushrooms at random a good idea? Why or why not?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5856AFA-87D1-4768-A5BC-2084137F5A93}"/>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4405D67D-D944-431C-AE77-BB9284EF08C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 yeast cells carry out fermentation when sealed in a closed wine barrel?</a:t>
            </a:r>
          </a:p>
          <a:p>
            <a:pPr>
              <a:buFont typeface="Wingdings" panose="05000000000000000000" pitchFamily="2" charset="2"/>
              <a:buNone/>
            </a:pPr>
            <a:endParaRPr lang="en-US"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4DF3071-7B33-431D-862A-09657D30461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792F8C0-029A-46C5-8DFB-CAD63940FC7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Ascomycota and Basidiomycota differ from other fungal phyla?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7831823-8346-4114-AB30-BA8416A963B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9BAED348-6478-4DA6-82B5-9AE75841C7DE}"/>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77ED0F53-5826-4C20-9F9E-FDB8347A7E53}"/>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C0EEAA3D-452F-4C61-A701-7EC5111F4934}"/>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35C7BEA-16A3-417D-913A-20F979405BD0}"/>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49F9DCD-6159-48BE-A37B-D3CD53E0FD3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relationship between plants and mycorrhizal fungi. How does each benefit from the other?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DE9B9BC-0270-4CA8-91D3-D94DD7CBBBEA}"/>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F327C33-5477-4B6B-90DD-E1A6BC98446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lichens and how do they obtain energy?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F70196-6577-45A2-9DB3-4B16A4131F9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87B9106B-EB7B-4765-AE6B-E9CA72CEBAF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lichen often found in very harsh environments?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963F39B-DE17-4EF3-80F3-05D857BF2C6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8BA316DF-D455-48CA-861B-45951042349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fungi and bacteria function in many ecosystems?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4D483D0-B75A-4CDB-A801-3CB3C5B736A1}"/>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BE8F852-DF94-4276-A33F-DF56D1E9BEE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most fungi obtain energy?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0C94712-2721-40DB-88FF-B2B3861F967D}"/>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30BD0B34-50F6-4BD1-87D8-6E88C26851D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mushroom? What is its function?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4"/>
  <p:tag name="MMPROD_UIDATA" val="&lt;database version=&quot;7.0&quot;&gt;&lt;object type=&quot;1&quot; unique_id=&quot;10001&quot;&gt;&lt;object type=&quot;2&quot; unique_id=&quot;11699&quot;&gt;&lt;object type=&quot;3&quot; unique_id=&quot;11700&quot;&gt;&lt;property id=&quot;20148&quot; value=&quot;5&quot;/&gt;&lt;property id=&quot;20300&quot; value=&quot;Slide 1&quot;/&gt;&lt;property id=&quot;20307&quot; value=&quot;317&quot;/&gt;&lt;/object&gt;&lt;object type=&quot;3&quot; unique_id=&quot;11701&quot;&gt;&lt;property id=&quot;20148&quot; value=&quot;5&quot;/&gt;&lt;property id=&quot;20300&quot; value=&quot;Slide 2 - &amp;quot;Minute Paper Goal&amp;quot;&quot;/&gt;&lt;property id=&quot;20307&quot; value=&quot;334&quot;/&gt;&lt;/object&gt;&lt;object type=&quot;3&quot; unique_id=&quot;11702&quot;&gt;&lt;property id=&quot;20148&quot; value=&quot;5&quot;/&gt;&lt;property id=&quot;20300&quot; value=&quot;Slide 3 - &amp;quot;Assessment&amp;quot;&quot;/&gt;&lt;property id=&quot;20307&quot; value=&quot;336&quot;/&gt;&lt;/object&gt;&lt;object type=&quot;3&quot; unique_id=&quot;11703&quot;&gt;&lt;property id=&quot;20148&quot; value=&quot;5&quot;/&gt;&lt;property id=&quot;20300&quot; value=&quot;Slide 4 - &amp;quot;1-minute paper topics&amp;quot;&quot;/&gt;&lt;property id=&quot;20307&quot; value=&quot;343&quot;/&gt;&lt;/object&gt;&lt;object type=&quot;3&quot; unique_id=&quot;11704&quot;&gt;&lt;property id=&quot;20148&quot; value=&quot;5&quot;/&gt;&lt;property id=&quot;20300&quot; value=&quot;Slide 5 - &amp;quot;1-minute paper topics&amp;quot;&quot;/&gt;&lt;property id=&quot;20307&quot; value=&quot;344&quot;/&gt;&lt;/object&gt;&lt;object type=&quot;3&quot; unique_id=&quot;11705&quot;&gt;&lt;property id=&quot;20148&quot; value=&quot;5&quot;/&gt;&lt;property id=&quot;20300&quot; value=&quot;Slide 6 - &amp;quot;1-minute paper topics&amp;quot;&quot;/&gt;&lt;property id=&quot;20307&quot; value=&quot;345&quot;/&gt;&lt;/object&gt;&lt;object type=&quot;3&quot; unique_id=&quot;11706&quot;&gt;&lt;property id=&quot;20148&quot; value=&quot;5&quot;/&gt;&lt;property id=&quot;20300&quot; value=&quot;Slide 7 - &amp;quot;1-minute paper topics&amp;quot;&quot;/&gt;&lt;property id=&quot;20307&quot; value=&quot;346&quot;/&gt;&lt;/object&gt;&lt;object type=&quot;3&quot; unique_id=&quot;11707&quot;&gt;&lt;property id=&quot;20148&quot; value=&quot;5&quot;/&gt;&lt;property id=&quot;20300&quot; value=&quot;Slide 8 - &amp;quot;1-minute paper topics&amp;quot;&quot;/&gt;&lt;property id=&quot;20307&quot; value=&quot;347&quot;/&gt;&lt;/object&gt;&lt;object type=&quot;3&quot; unique_id=&quot;11708&quot;&gt;&lt;property id=&quot;20148&quot; value=&quot;5&quot;/&gt;&lt;property id=&quot;20300&quot; value=&quot;Slide 9 - &amp;quot;1-minute paper topics&amp;quot;&quot;/&gt;&lt;property id=&quot;20307&quot; value=&quot;348&quot;/&gt;&lt;/object&gt;&lt;object type=&quot;3&quot; unique_id=&quot;11709&quot;&gt;&lt;property id=&quot;20148&quot; value=&quot;5&quot;/&gt;&lt;property id=&quot;20300&quot; value=&quot;Slide 10 - &amp;quot;1-minute paper topics&amp;quot;&quot;/&gt;&lt;property id=&quot;20307&quot; value=&quot;349&quot;/&gt;&lt;/object&gt;&lt;object type=&quot;3&quot; unique_id=&quot;11710&quot;&gt;&lt;property id=&quot;20148&quot; value=&quot;5&quot;/&gt;&lt;property id=&quot;20300&quot; value=&quot;Slide 11 - &amp;quot;1-minute paper topics&amp;quot;&quot;/&gt;&lt;property id=&quot;20307&quot; value=&quot;350&quot;/&gt;&lt;/object&gt;&lt;/object&gt;&lt;object type=&quot;8&quot; unique_id=&quot;1172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2605</TotalTime>
  <Words>166</Words>
  <Application>Microsoft Office PowerPoint</Application>
  <PresentationFormat>On-screen Show (4:3)</PresentationFormat>
  <Paragraphs>31</Paragraphs>
  <Slides>12</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265</cp:revision>
  <dcterms:created xsi:type="dcterms:W3CDTF">2005-04-19T02:46:41Z</dcterms:created>
  <dcterms:modified xsi:type="dcterms:W3CDTF">2019-04-24T19:44:00Z</dcterms:modified>
</cp:coreProperties>
</file>