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14" r:id="rId2"/>
  </p:sldMasterIdLst>
  <p:notesMasterIdLst>
    <p:notesMasterId r:id="rId20"/>
  </p:notesMasterIdLst>
  <p:sldIdLst>
    <p:sldId id="317" r:id="rId3"/>
    <p:sldId id="334" r:id="rId4"/>
    <p:sldId id="336" r:id="rId5"/>
    <p:sldId id="318" r:id="rId6"/>
    <p:sldId id="338" r:id="rId7"/>
    <p:sldId id="322" r:id="rId8"/>
    <p:sldId id="337" r:id="rId9"/>
    <p:sldId id="321" r:id="rId10"/>
    <p:sldId id="320" r:id="rId11"/>
    <p:sldId id="339" r:id="rId12"/>
    <p:sldId id="340" r:id="rId13"/>
    <p:sldId id="341" r:id="rId14"/>
    <p:sldId id="342" r:id="rId15"/>
    <p:sldId id="343" r:id="rId16"/>
    <p:sldId id="344" r:id="rId17"/>
    <p:sldId id="328" r:id="rId18"/>
    <p:sldId id="329" r:id="rId19"/>
  </p:sldIdLst>
  <p:sldSz cx="9144000" cy="6858000" type="screen4x3"/>
  <p:notesSz cx="6858000" cy="9144000"/>
  <p:custDataLst>
    <p:tags r:id="rId21"/>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FCCDA1F3-108A-448E-82F1-47AC379627DD}"/>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9C4A337C-F14D-4C5D-9275-D48AB62846AC}"/>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4340" name="Rectangle 4">
            <a:extLst>
              <a:ext uri="{FF2B5EF4-FFF2-40B4-BE49-F238E27FC236}">
                <a16:creationId xmlns:a16="http://schemas.microsoft.com/office/drawing/2014/main" id="{61624F37-3706-4842-A052-650C29D22761}"/>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A5EF406F-1E0C-4BE6-8F77-75BC336B4084}"/>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992D3C4A-42DA-484A-9959-B4E2DD4831C1}"/>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0207B0E6-073C-43CA-A12F-982D50C7FFD0}"/>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4B014664-29B4-4E7F-9AEE-350CDD714FC8}"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3B89BA5C-8347-4A4F-B819-49764D54520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1A17F8C-6588-451F-A16D-5DC41425C6D9}" type="slidenum">
              <a:rPr lang="en-US" altLang="en-US" sz="1200"/>
              <a:pPr/>
              <a:t>1</a:t>
            </a:fld>
            <a:endParaRPr lang="en-US" altLang="en-US" sz="1200"/>
          </a:p>
        </p:txBody>
      </p:sp>
      <p:sp>
        <p:nvSpPr>
          <p:cNvPr id="15363" name="Rectangle 2">
            <a:extLst>
              <a:ext uri="{FF2B5EF4-FFF2-40B4-BE49-F238E27FC236}">
                <a16:creationId xmlns:a16="http://schemas.microsoft.com/office/drawing/2014/main" id="{A13E782A-DD56-4C18-B9BA-94FBB879C336}"/>
              </a:ext>
            </a:extLst>
          </p:cNvPr>
          <p:cNvSpPr>
            <a:spLocks noRot="1" noChangeArrowheads="1" noTextEdit="1"/>
          </p:cNvSpPr>
          <p:nvPr>
            <p:ph type="sldImg"/>
          </p:nvPr>
        </p:nvSpPr>
        <p:spPr>
          <a:ln/>
        </p:spPr>
      </p:sp>
      <p:sp>
        <p:nvSpPr>
          <p:cNvPr id="15364" name="Rectangle 3">
            <a:extLst>
              <a:ext uri="{FF2B5EF4-FFF2-40B4-BE49-F238E27FC236}">
                <a16:creationId xmlns:a16="http://schemas.microsoft.com/office/drawing/2014/main" id="{4BB1BBCB-632D-44A6-A890-3517EE7DD41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FE959136-4F7E-4068-B98C-CB5701905F75}"/>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AB88E257-77D8-48BE-BB71-6F21CB6008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7412" name="Slide Number Placeholder 3">
            <a:extLst>
              <a:ext uri="{FF2B5EF4-FFF2-40B4-BE49-F238E27FC236}">
                <a16:creationId xmlns:a16="http://schemas.microsoft.com/office/drawing/2014/main" id="{B648C959-1371-4CE6-8821-EB28856A059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78637D4-3BF0-4340-A064-45F295B681DE}" type="slidenum">
              <a:rPr lang="en-US" altLang="en-US" sz="1200"/>
              <a:pPr/>
              <a:t>17</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C44C65E-3460-4329-AC5C-DD6283972F7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BC70D3F-7232-4D16-A938-C5B87449C84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63BB16C-00E6-4C61-82FE-2170A6CD03E5}"/>
              </a:ext>
            </a:extLst>
          </p:cNvPr>
          <p:cNvSpPr>
            <a:spLocks noGrp="1" noChangeArrowheads="1"/>
          </p:cNvSpPr>
          <p:nvPr>
            <p:ph type="sldNum" sz="quarter" idx="12"/>
          </p:nvPr>
        </p:nvSpPr>
        <p:spPr>
          <a:ln/>
        </p:spPr>
        <p:txBody>
          <a:bodyPr/>
          <a:lstStyle>
            <a:lvl1pPr>
              <a:defRPr/>
            </a:lvl1pPr>
          </a:lstStyle>
          <a:p>
            <a:fld id="{43DB4D12-5146-4E52-906F-F2F8229E7B93}" type="slidenum">
              <a:rPr lang="en-US" altLang="en-US"/>
              <a:pPr/>
              <a:t>‹#›</a:t>
            </a:fld>
            <a:endParaRPr lang="en-US" altLang="en-US"/>
          </a:p>
        </p:txBody>
      </p:sp>
    </p:spTree>
    <p:extLst>
      <p:ext uri="{BB962C8B-B14F-4D97-AF65-F5344CB8AC3E}">
        <p14:creationId xmlns:p14="http://schemas.microsoft.com/office/powerpoint/2010/main" val="211622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7EEE7054-78BA-43A3-8026-516CB397894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8057698-8A35-4C33-86C0-7D5D5FFB8AB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4F6D282-DA0E-474E-A688-477B188D8398}"/>
              </a:ext>
            </a:extLst>
          </p:cNvPr>
          <p:cNvSpPr>
            <a:spLocks noGrp="1" noChangeArrowheads="1"/>
          </p:cNvSpPr>
          <p:nvPr>
            <p:ph type="sldNum" sz="quarter" idx="12"/>
          </p:nvPr>
        </p:nvSpPr>
        <p:spPr>
          <a:ln/>
        </p:spPr>
        <p:txBody>
          <a:bodyPr/>
          <a:lstStyle>
            <a:lvl1pPr>
              <a:defRPr/>
            </a:lvl1pPr>
          </a:lstStyle>
          <a:p>
            <a:fld id="{C89C61E8-66BF-46F1-9458-85EEF83A4403}" type="slidenum">
              <a:rPr lang="en-US" altLang="en-US"/>
              <a:pPr/>
              <a:t>‹#›</a:t>
            </a:fld>
            <a:endParaRPr lang="en-US" altLang="en-US"/>
          </a:p>
        </p:txBody>
      </p:sp>
    </p:spTree>
    <p:extLst>
      <p:ext uri="{BB962C8B-B14F-4D97-AF65-F5344CB8AC3E}">
        <p14:creationId xmlns:p14="http://schemas.microsoft.com/office/powerpoint/2010/main" val="32675013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135F8-1348-4E80-8969-A05EF276CF9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789BFB9-FF03-419A-91EC-F683619F7F31}"/>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3136335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10C46-494E-42B2-8D30-21FBC2A8E3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5991CB-9723-4963-96B3-C9DCD4F6840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0090504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70F69-722F-45E8-A767-DFF9BE0CB3F5}"/>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F1BAFF5-0155-4FA3-96A8-CA77411BC68C}"/>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44548687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2EB31-4A75-4619-AC5C-155859BC6A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5F9525A-A860-4A24-833D-18984BFE1C79}"/>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2BE0B-F88B-4BC1-8109-283B857E38A4}"/>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3426785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7CCA8-EE72-4379-AB1B-1CEDAC34B192}"/>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6607248-0A98-4480-BBB4-B7383031A05E}"/>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FEDA57C-83AE-4983-8223-F937B73AC442}"/>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D7B0E26-7859-4E64-B4F8-528C097E0B74}"/>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2632019-E417-44F5-9E1F-67428E02722B}"/>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838769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99963-F1A2-4119-9EEA-EDD35A1D310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1099542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696547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5FE25-110A-40AC-959B-F740AFA5FEE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B9BBCCB-9F9C-4C5F-830F-F30630E4B8BD}"/>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1444D98-FB49-4FB3-81E7-B2321E7EB85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2613947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ED67D-055D-4B59-976F-C73B50042AE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614F42-EAD3-4B7C-B830-C01602E1DF3D}"/>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CC9E932-32A8-4A6B-AE50-C784BBE7786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38383574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EE585532-2EB4-487D-827F-ECCBFBD0C5B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82CDDD8-867A-4CC9-89BD-68A7DE6FCB2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43B7101-DA1B-432F-AA60-85D68344D847}"/>
              </a:ext>
            </a:extLst>
          </p:cNvPr>
          <p:cNvSpPr>
            <a:spLocks noGrp="1" noChangeArrowheads="1"/>
          </p:cNvSpPr>
          <p:nvPr>
            <p:ph type="sldNum" sz="quarter" idx="12"/>
          </p:nvPr>
        </p:nvSpPr>
        <p:spPr>
          <a:ln/>
        </p:spPr>
        <p:txBody>
          <a:bodyPr/>
          <a:lstStyle>
            <a:lvl1pPr>
              <a:defRPr/>
            </a:lvl1pPr>
          </a:lstStyle>
          <a:p>
            <a:fld id="{9D1BEE74-EA76-4EFC-ABEB-B22755C3B5F4}" type="slidenum">
              <a:rPr lang="en-US" altLang="en-US"/>
              <a:pPr/>
              <a:t>‹#›</a:t>
            </a:fld>
            <a:endParaRPr lang="en-US" altLang="en-US"/>
          </a:p>
        </p:txBody>
      </p:sp>
    </p:spTree>
    <p:extLst>
      <p:ext uri="{BB962C8B-B14F-4D97-AF65-F5344CB8AC3E}">
        <p14:creationId xmlns:p14="http://schemas.microsoft.com/office/powerpoint/2010/main" val="32359125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78BD6-69F8-4B3B-9861-42869C22AB3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0DE6C40-0C0A-4D23-B4AA-84FE2146E6C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0835695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79AAB9-37D2-424C-B5D6-06CB2CE51A83}"/>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37B1AC1-EB6C-4541-BB8D-E2207C24208B}"/>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546319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EB51EA5D-4623-4452-9496-A28E6A7CAB2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1E0E8C96-DA10-4C73-8E1E-72D38CD8903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79DE0E6-2867-4B0F-B86B-89C736FE926E}"/>
              </a:ext>
            </a:extLst>
          </p:cNvPr>
          <p:cNvSpPr>
            <a:spLocks noGrp="1" noChangeArrowheads="1"/>
          </p:cNvSpPr>
          <p:nvPr>
            <p:ph type="sldNum" sz="quarter" idx="12"/>
          </p:nvPr>
        </p:nvSpPr>
        <p:spPr>
          <a:ln/>
        </p:spPr>
        <p:txBody>
          <a:bodyPr/>
          <a:lstStyle>
            <a:lvl1pPr>
              <a:defRPr/>
            </a:lvl1pPr>
          </a:lstStyle>
          <a:p>
            <a:fld id="{852008FF-612E-4899-99E7-0CA4A92ECBBF}" type="slidenum">
              <a:rPr lang="en-US" altLang="en-US"/>
              <a:pPr/>
              <a:t>‹#›</a:t>
            </a:fld>
            <a:endParaRPr lang="en-US" altLang="en-US"/>
          </a:p>
        </p:txBody>
      </p:sp>
    </p:spTree>
    <p:extLst>
      <p:ext uri="{BB962C8B-B14F-4D97-AF65-F5344CB8AC3E}">
        <p14:creationId xmlns:p14="http://schemas.microsoft.com/office/powerpoint/2010/main" val="1576730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53289254-0377-4559-8797-5F6BDFF11F72}"/>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83847CE1-29F6-4FFB-B31D-A314855F702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20934202-9D41-4EA1-AF5C-AB0ED95E0E9F}"/>
              </a:ext>
            </a:extLst>
          </p:cNvPr>
          <p:cNvSpPr>
            <a:spLocks noGrp="1" noChangeArrowheads="1"/>
          </p:cNvSpPr>
          <p:nvPr>
            <p:ph type="sldNum" sz="quarter" idx="12"/>
          </p:nvPr>
        </p:nvSpPr>
        <p:spPr>
          <a:ln/>
        </p:spPr>
        <p:txBody>
          <a:bodyPr/>
          <a:lstStyle>
            <a:lvl1pPr>
              <a:defRPr/>
            </a:lvl1pPr>
          </a:lstStyle>
          <a:p>
            <a:fld id="{D9AAFF6F-924A-4B64-9623-F871200EC40A}" type="slidenum">
              <a:rPr lang="en-US" altLang="en-US"/>
              <a:pPr/>
              <a:t>‹#›</a:t>
            </a:fld>
            <a:endParaRPr lang="en-US" altLang="en-US"/>
          </a:p>
        </p:txBody>
      </p:sp>
    </p:spTree>
    <p:extLst>
      <p:ext uri="{BB962C8B-B14F-4D97-AF65-F5344CB8AC3E}">
        <p14:creationId xmlns:p14="http://schemas.microsoft.com/office/powerpoint/2010/main" val="2671731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AAEF0589-6BE8-43D1-B9AC-E4A33165D4FC}"/>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97FC868C-9A1B-403F-B75C-6C3B0324DC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CB477CE3-9B4F-4922-A130-BA7A5464C891}"/>
              </a:ext>
            </a:extLst>
          </p:cNvPr>
          <p:cNvSpPr>
            <a:spLocks noGrp="1" noChangeArrowheads="1"/>
          </p:cNvSpPr>
          <p:nvPr>
            <p:ph type="sldNum" sz="quarter" idx="12"/>
          </p:nvPr>
        </p:nvSpPr>
        <p:spPr>
          <a:ln/>
        </p:spPr>
        <p:txBody>
          <a:bodyPr/>
          <a:lstStyle>
            <a:lvl1pPr>
              <a:defRPr/>
            </a:lvl1pPr>
          </a:lstStyle>
          <a:p>
            <a:fld id="{6C777BCA-2A67-4B50-9423-10AD3988B7A1}" type="slidenum">
              <a:rPr lang="en-US" altLang="en-US"/>
              <a:pPr/>
              <a:t>‹#›</a:t>
            </a:fld>
            <a:endParaRPr lang="en-US" altLang="en-US"/>
          </a:p>
        </p:txBody>
      </p:sp>
    </p:spTree>
    <p:extLst>
      <p:ext uri="{BB962C8B-B14F-4D97-AF65-F5344CB8AC3E}">
        <p14:creationId xmlns:p14="http://schemas.microsoft.com/office/powerpoint/2010/main" val="18944515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F5AA5671-3337-4266-8D4B-CEF63630D1EE}"/>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6749F12A-8086-41C7-9C55-DC93A207B5F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EF864804-F6A4-4382-9AF2-82D6E4C2D29C}"/>
              </a:ext>
            </a:extLst>
          </p:cNvPr>
          <p:cNvSpPr>
            <a:spLocks noGrp="1" noChangeArrowheads="1"/>
          </p:cNvSpPr>
          <p:nvPr>
            <p:ph type="sldNum" sz="quarter" idx="12"/>
          </p:nvPr>
        </p:nvSpPr>
        <p:spPr>
          <a:ln/>
        </p:spPr>
        <p:txBody>
          <a:bodyPr/>
          <a:lstStyle>
            <a:lvl1pPr>
              <a:defRPr/>
            </a:lvl1pPr>
          </a:lstStyle>
          <a:p>
            <a:fld id="{F8DFD725-DF9D-47F9-AD84-DC77EAE4BC4A}" type="slidenum">
              <a:rPr lang="en-US" altLang="en-US"/>
              <a:pPr/>
              <a:t>‹#›</a:t>
            </a:fld>
            <a:endParaRPr lang="en-US" altLang="en-US"/>
          </a:p>
        </p:txBody>
      </p:sp>
    </p:spTree>
    <p:extLst>
      <p:ext uri="{BB962C8B-B14F-4D97-AF65-F5344CB8AC3E}">
        <p14:creationId xmlns:p14="http://schemas.microsoft.com/office/powerpoint/2010/main" val="3669979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46363828-74D9-4592-B395-A5F37EB5507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6BF6E9E-65D2-4E62-B452-2635862579E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B728013F-9356-499B-AFAC-376EFEE644C7}"/>
              </a:ext>
            </a:extLst>
          </p:cNvPr>
          <p:cNvSpPr>
            <a:spLocks noGrp="1" noChangeArrowheads="1"/>
          </p:cNvSpPr>
          <p:nvPr>
            <p:ph type="sldNum" sz="quarter" idx="12"/>
          </p:nvPr>
        </p:nvSpPr>
        <p:spPr>
          <a:ln/>
        </p:spPr>
        <p:txBody>
          <a:bodyPr/>
          <a:lstStyle>
            <a:lvl1pPr>
              <a:defRPr/>
            </a:lvl1pPr>
          </a:lstStyle>
          <a:p>
            <a:fld id="{F98A24A2-7080-4A88-BC2A-C05996F9D3D5}" type="slidenum">
              <a:rPr lang="en-US" altLang="en-US"/>
              <a:pPr/>
              <a:t>‹#›</a:t>
            </a:fld>
            <a:endParaRPr lang="en-US" altLang="en-US"/>
          </a:p>
        </p:txBody>
      </p:sp>
    </p:spTree>
    <p:extLst>
      <p:ext uri="{BB962C8B-B14F-4D97-AF65-F5344CB8AC3E}">
        <p14:creationId xmlns:p14="http://schemas.microsoft.com/office/powerpoint/2010/main" val="2477760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D5030FBE-711C-4305-A4AC-2DEBD2B7567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9EDDB80-2C25-4F58-8F9D-F71F42EF957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76A7840-997E-48EB-BA3C-27FCBF8236BC}"/>
              </a:ext>
            </a:extLst>
          </p:cNvPr>
          <p:cNvSpPr>
            <a:spLocks noGrp="1" noChangeArrowheads="1"/>
          </p:cNvSpPr>
          <p:nvPr>
            <p:ph type="sldNum" sz="quarter" idx="12"/>
          </p:nvPr>
        </p:nvSpPr>
        <p:spPr>
          <a:ln/>
        </p:spPr>
        <p:txBody>
          <a:bodyPr/>
          <a:lstStyle>
            <a:lvl1pPr>
              <a:defRPr/>
            </a:lvl1pPr>
          </a:lstStyle>
          <a:p>
            <a:fld id="{0DC8DDB2-F7C3-45AD-9FB0-B44DFD589CEF}" type="slidenum">
              <a:rPr lang="en-US" altLang="en-US"/>
              <a:pPr/>
              <a:t>‹#›</a:t>
            </a:fld>
            <a:endParaRPr lang="en-US" altLang="en-US"/>
          </a:p>
        </p:txBody>
      </p:sp>
    </p:spTree>
    <p:extLst>
      <p:ext uri="{BB962C8B-B14F-4D97-AF65-F5344CB8AC3E}">
        <p14:creationId xmlns:p14="http://schemas.microsoft.com/office/powerpoint/2010/main" val="994080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E6DFC7C-1B2E-44E3-ABB1-3C900B87435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D62C979-9D38-4862-A405-A9F631FA4C9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AC4B397-667A-4D46-9961-139E7FBD3ECC}"/>
              </a:ext>
            </a:extLst>
          </p:cNvPr>
          <p:cNvSpPr>
            <a:spLocks noGrp="1" noChangeArrowheads="1"/>
          </p:cNvSpPr>
          <p:nvPr>
            <p:ph type="sldNum" sz="quarter" idx="12"/>
          </p:nvPr>
        </p:nvSpPr>
        <p:spPr>
          <a:ln/>
        </p:spPr>
        <p:txBody>
          <a:bodyPr/>
          <a:lstStyle>
            <a:lvl1pPr>
              <a:defRPr/>
            </a:lvl1pPr>
          </a:lstStyle>
          <a:p>
            <a:fld id="{F14DEB4E-B197-465F-886D-FDE35AE42EEC}" type="slidenum">
              <a:rPr lang="en-US" altLang="en-US"/>
              <a:pPr/>
              <a:t>‹#›</a:t>
            </a:fld>
            <a:endParaRPr lang="en-US" altLang="en-US"/>
          </a:p>
        </p:txBody>
      </p:sp>
    </p:spTree>
    <p:extLst>
      <p:ext uri="{BB962C8B-B14F-4D97-AF65-F5344CB8AC3E}">
        <p14:creationId xmlns:p14="http://schemas.microsoft.com/office/powerpoint/2010/main" val="2288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74720B14-2FE2-423E-809F-82870E146AF3}"/>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4E393C79-0FBB-400A-B31B-BEBB5D8304AA}"/>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2E25A261-B52D-4C15-B6C7-8FE2F693F26B}"/>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3B4FAD4E-0423-4DCB-9EEB-E8477D7F0FED}"/>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9C3EEC62-A248-4072-B111-21356D51BC99}"/>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129B0D64-0A56-4C04-BFBD-EEF32F0F606A}"/>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70082B03-0617-46F5-936B-0C56A5E975E6}"/>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13E50A94-AA42-4133-AD1D-B8F3D9AB3135}" type="slidenum">
              <a:rPr lang="en-US" altLang="en-US"/>
              <a:pPr/>
              <a:t>‹#›</a:t>
            </a:fld>
            <a:endParaRPr lang="en-US" altLang="en-US"/>
          </a:p>
        </p:txBody>
      </p:sp>
      <p:sp>
        <p:nvSpPr>
          <p:cNvPr id="20489" name="Freeform 9">
            <a:extLst>
              <a:ext uri="{FF2B5EF4-FFF2-40B4-BE49-F238E27FC236}">
                <a16:creationId xmlns:a16="http://schemas.microsoft.com/office/drawing/2014/main" id="{7242456D-A04B-4BEC-BAAC-1F016AA056C8}"/>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C388AD29-6AF3-41AC-88BF-67D6250A9A02}"/>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924" r:id="rId1"/>
    <p:sldLayoutId id="2147483923" r:id="rId2"/>
    <p:sldLayoutId id="2147483922" r:id="rId3"/>
    <p:sldLayoutId id="2147483921" r:id="rId4"/>
    <p:sldLayoutId id="2147483920" r:id="rId5"/>
    <p:sldLayoutId id="2147483919" r:id="rId6"/>
    <p:sldLayoutId id="2147483918" r:id="rId7"/>
    <p:sldLayoutId id="2147483917" r:id="rId8"/>
    <p:sldLayoutId id="2147483916" r:id="rId9"/>
    <p:sldLayoutId id="2147483915"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093A6964-5A53-4D32-BDEA-6F9ECECEC885}"/>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F4458A4F-4B89-4C9E-9D8D-6BD511049DA6}"/>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03EF5BC5-7593-41F7-938A-E8FBD508662B}"/>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9701" name="Picture 3" descr="MHE-red-RGB-email-logo.png">
            <a:extLst>
              <a:ext uri="{FF2B5EF4-FFF2-40B4-BE49-F238E27FC236}">
                <a16:creationId xmlns:a16="http://schemas.microsoft.com/office/drawing/2014/main" id="{2E7EDFAC-44F0-420A-A563-833B7FA7CABB}"/>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F90FD36A-44FC-44D1-B322-6DBBB69F30FD}"/>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8661CF1D-6FC0-458F-9045-9DB9EFD757AB}"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6422B837-CB0D-448D-9FCC-0B8D83C16DB0}"/>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481BD2F2-082D-4662-BF8F-BD8F4357DBDE}"/>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34EC504D-23E1-4A84-8181-3F3B02E2F05D}"/>
              </a:ext>
            </a:extLst>
          </p:cNvPr>
          <p:cNvSpPr txBox="1">
            <a:spLocks noChangeArrowheads="1"/>
          </p:cNvSpPr>
          <p:nvPr/>
        </p:nvSpPr>
        <p:spPr bwMode="auto">
          <a:xfrm>
            <a:off x="0" y="6527800"/>
            <a:ext cx="89916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BE3DCDA7-3C6C-4D9A-9F53-99F26C5621F5}"/>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1" name="Text Box 9">
            <a:extLst>
              <a:ext uri="{FF2B5EF4-FFF2-40B4-BE49-F238E27FC236}">
                <a16:creationId xmlns:a16="http://schemas.microsoft.com/office/drawing/2014/main" id="{10ADF40A-7135-41A0-9B6E-16B22A79F4A5}"/>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Evolution</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C81D8141-56EC-44AA-AD00-E65767DAD96E}"/>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9A09FB18-6073-47B1-8AD5-F7FE232924D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does convergent evolution complicate evolutionary relationships?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C29812E8-2B3C-4443-B9F3-67016D9050DC}"/>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469581DE-7997-480E-A0C2-8F2334175BB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Why do species have vestigial structures?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61C6DF86-8B50-46F4-ABCA-D835FB2D27CC}"/>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E1205A2E-BC96-41FD-9955-4D51540C13D9}"/>
              </a:ext>
            </a:extLst>
          </p:cNvPr>
          <p:cNvSpPr>
            <a:spLocks noGrp="1"/>
          </p:cNvSpPr>
          <p:nvPr>
            <p:ph sz="half" idx="1"/>
          </p:nvPr>
        </p:nvSpPr>
        <p:spPr>
          <a:xfrm>
            <a:off x="914400" y="2057400"/>
            <a:ext cx="7280275" cy="4114800"/>
          </a:xfrm>
        </p:spPr>
        <p:txBody>
          <a:bodyPr/>
          <a:lstStyle/>
          <a:p>
            <a:pPr>
              <a:buFont typeface="Courier New" panose="02070309020205020404" pitchFamily="49" charset="0"/>
              <a:buChar char="o"/>
            </a:pPr>
            <a:r>
              <a:rPr lang="en-US" altLang="en-US"/>
              <a:t>What is the significance of the fossil </a:t>
            </a:r>
            <a:r>
              <a:rPr lang="en-US" altLang="en-US" i="1"/>
              <a:t>Archaeopteryx</a:t>
            </a:r>
            <a:r>
              <a:rPr lang="en-US" altLang="en-US"/>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B73B8347-03A3-48CF-A3DC-3D94D1068BD9}"/>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9D3FACC1-DCA9-49A8-A7DC-80ECF4CABB2A}"/>
              </a:ext>
            </a:extLst>
          </p:cNvPr>
          <p:cNvSpPr>
            <a:spLocks noGrp="1"/>
          </p:cNvSpPr>
          <p:nvPr>
            <p:ph sz="half" idx="1"/>
          </p:nvPr>
        </p:nvSpPr>
        <p:spPr>
          <a:xfrm>
            <a:off x="949325" y="1981200"/>
            <a:ext cx="7280275" cy="4114800"/>
          </a:xfrm>
        </p:spPr>
        <p:txBody>
          <a:bodyPr/>
          <a:lstStyle/>
          <a:p>
            <a:pPr marL="514350" indent="-514350">
              <a:buFont typeface="Courier New" panose="02070309020205020404" pitchFamily="49" charset="0"/>
              <a:buChar char="o"/>
            </a:pPr>
            <a:r>
              <a:rPr lang="en-US" altLang="en-US"/>
              <a:t>Why do modern whales have small remnants of hip bones? Explain your answer.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6B38944B-5807-47E8-9EB5-20192342A3B0}"/>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8A67EA74-29BE-4971-87BE-F76313D5345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Australia has very few native placental mammals but the marsupial fauna is similar to placental mammals found in different continents. Explain this similarity.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C04D9F4F-9869-4D10-B4B1-07C62428F541}"/>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A24DAF7A-2F5E-4362-9441-DF422139D9A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Compare and contrast analogous and homologous structures.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FF84B87D-624F-4AB9-B1DD-ECD33F5464FF}"/>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399033B1-75E6-4D87-BD87-2A891051C7F6}"/>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What have been some of the major trends in the evolutionary history of horses?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29F8670A-E94E-4313-906D-1847E0A2F55E}"/>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5163F094-90CA-453E-B8DC-1E6E4CCC0BE6}"/>
              </a:ext>
            </a:extLst>
          </p:cNvPr>
          <p:cNvSpPr>
            <a:spLocks noGrp="1"/>
          </p:cNvSpPr>
          <p:nvPr>
            <p:ph sz="half" idx="1"/>
          </p:nvPr>
        </p:nvSpPr>
        <p:spPr>
          <a:xfrm>
            <a:off x="914400" y="1905000"/>
            <a:ext cx="7280275" cy="4114800"/>
          </a:xfrm>
        </p:spPr>
        <p:txBody>
          <a:bodyPr/>
          <a:lstStyle/>
          <a:p>
            <a:pPr>
              <a:buFont typeface="Courier New" panose="02070309020205020404" pitchFamily="49" charset="0"/>
              <a:buChar char="o"/>
            </a:pPr>
            <a:r>
              <a:rPr lang="en-US" altLang="en-US"/>
              <a:t>Explain how radiometric dating works and why is it useful.</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BB54AD50-C343-479C-98FC-B710F8BB136D}"/>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D7152B36-CD7C-44DD-872F-EFAE20655834}"/>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96804505-3CF4-4B80-87A7-309837B9B243}"/>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7068E4D3-C681-42DE-BF56-AB05A1CEFD44}"/>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B6C09EDF-7C6E-4E6E-A262-14E69F50C84C}"/>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573DC259-280A-4E4B-9733-CA672592869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was driving the evolution of Darwin’s finches?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12E87D1-8E38-47E5-A006-857A2D40C050}"/>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11AF2FF9-BBF3-461B-8B05-BF972FD3F61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Compare and contrast microevolution vs. macroevolution.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75329D8-8986-435A-92FA-6EA0616E1DFF}"/>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E5E194DD-CA5C-40DF-8039-D8351DFDD2B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do Lamarck’s and Darwin’s theories differ?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A24E67D-F67C-4D69-99AD-0AC47B024690}"/>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2801564C-B732-415A-A6AF-2D84D487AF4C}"/>
              </a:ext>
            </a:extLst>
          </p:cNvPr>
          <p:cNvSpPr>
            <a:spLocks noGrp="1"/>
          </p:cNvSpPr>
          <p:nvPr>
            <p:ph sz="half" idx="1"/>
          </p:nvPr>
        </p:nvSpPr>
        <p:spPr>
          <a:xfrm>
            <a:off x="949325" y="1981200"/>
            <a:ext cx="7280275" cy="4114800"/>
          </a:xfrm>
        </p:spPr>
        <p:txBody>
          <a:bodyPr/>
          <a:lstStyle/>
          <a:p>
            <a:pPr marL="514350" indent="-514350">
              <a:buFont typeface="Courier New" panose="02070309020205020404" pitchFamily="49" charset="0"/>
              <a:buChar char="o"/>
            </a:pPr>
            <a:r>
              <a:rPr lang="en-US" altLang="en-US"/>
              <a:t>Give an example of horizontal gene transfer.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E7DD32A1-FEB9-4D78-AC57-0D7576829DAA}"/>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667B5C64-C8FE-4015-9989-B7440B1749C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did the work of Thomas Malthus influence Darwin?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1827F4EE-6E96-4C99-A6C9-4DBDFC85BD49}"/>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A8FF1C0F-52AA-4DAB-9C3F-DA6C1EE6C5E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Compare and contrast natural selection and artificial selection.</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5"/>
  <p:tag name="MMPROD_UIDATA" val="&lt;database version=&quot;7.0&quot;&gt;&lt;object type=&quot;1&quot; unique_id=&quot;10001&quot;&gt;&lt;object type=&quot;2&quot; unique_id=&quot;10166&quot;&gt;&lt;object type=&quot;3&quot; unique_id=&quot;10167&quot;&gt;&lt;property id=&quot;20148&quot; value=&quot;5&quot;/&gt;&lt;property id=&quot;20300&quot; value=&quot;Slide 1&quot;/&gt;&lt;property id=&quot;20307&quot; value=&quot;317&quot;/&gt;&lt;/object&gt;&lt;object type=&quot;3&quot; unique_id=&quot;10168&quot;&gt;&lt;property id=&quot;20148&quot; value=&quot;5&quot;/&gt;&lt;property id=&quot;20300&quot; value=&quot;Slide 2 - &amp;quot;Minute Paper Goal&amp;quot;&quot;/&gt;&lt;property id=&quot;20307&quot; value=&quot;334&quot;/&gt;&lt;/object&gt;&lt;object type=&quot;3&quot; unique_id=&quot;10169&quot;&gt;&lt;property id=&quot;20148&quot; value=&quot;5&quot;/&gt;&lt;property id=&quot;20300&quot; value=&quot;Slide 3 - &amp;quot;Assessment&amp;quot;&quot;/&gt;&lt;property id=&quot;20307&quot; value=&quot;336&quot;/&gt;&lt;/object&gt;&lt;object type=&quot;3&quot; unique_id=&quot;10170&quot;&gt;&lt;property id=&quot;20148&quot; value=&quot;5&quot;/&gt;&lt;property id=&quot;20300&quot; value=&quot;Slide 4 - &amp;quot;1-minute paper topics&amp;quot;&quot;/&gt;&lt;property id=&quot;20307&quot; value=&quot;318&quot;/&gt;&lt;/object&gt;&lt;object type=&quot;3&quot; unique_id=&quot;10171&quot;&gt;&lt;property id=&quot;20148&quot; value=&quot;5&quot;/&gt;&lt;property id=&quot;20300&quot; value=&quot;Slide 5 - &amp;quot;1-minute paper topics&amp;quot;&quot;/&gt;&lt;property id=&quot;20307&quot; value=&quot;338&quot;/&gt;&lt;/object&gt;&lt;object type=&quot;3&quot; unique_id=&quot;10172&quot;&gt;&lt;property id=&quot;20148&quot; value=&quot;5&quot;/&gt;&lt;property id=&quot;20300&quot; value=&quot;Slide 6 - &amp;quot;1-minute paper topics&amp;quot;&quot;/&gt;&lt;property id=&quot;20307&quot; value=&quot;322&quot;/&gt;&lt;/object&gt;&lt;object type=&quot;3&quot; unique_id=&quot;10173&quot;&gt;&lt;property id=&quot;20148&quot; value=&quot;5&quot;/&gt;&lt;property id=&quot;20300&quot; value=&quot;Slide 7 - &amp;quot;1-minute paper topics&amp;quot;&quot;/&gt;&lt;property id=&quot;20307&quot; value=&quot;337&quot;/&gt;&lt;/object&gt;&lt;object type=&quot;3&quot; unique_id=&quot;10174&quot;&gt;&lt;property id=&quot;20148&quot; value=&quot;5&quot;/&gt;&lt;property id=&quot;20300&quot; value=&quot;Slide 8 - &amp;quot;1-minute paper topics&amp;quot;&quot;/&gt;&lt;property id=&quot;20307&quot; value=&quot;321&quot;/&gt;&lt;/object&gt;&lt;object type=&quot;3&quot; unique_id=&quot;10175&quot;&gt;&lt;property id=&quot;20148&quot; value=&quot;5&quot;/&gt;&lt;property id=&quot;20300&quot; value=&quot;Slide 9 - &amp;quot;1-minute paper topics&amp;quot;&quot;/&gt;&lt;property id=&quot;20307&quot; value=&quot;320&quot;/&gt;&lt;/object&gt;&lt;object type=&quot;3&quot; unique_id=&quot;10176&quot;&gt;&lt;property id=&quot;20148&quot; value=&quot;5&quot;/&gt;&lt;property id=&quot;20300&quot; value=&quot;Slide 10 - &amp;quot;1-minute paper topics&amp;quot;&quot;/&gt;&lt;property id=&quot;20307&quot; value=&quot;339&quot;/&gt;&lt;/object&gt;&lt;object type=&quot;3&quot; unique_id=&quot;10177&quot;&gt;&lt;property id=&quot;20148&quot; value=&quot;5&quot;/&gt;&lt;property id=&quot;20300&quot; value=&quot;Slide 11 - &amp;quot;1-minute paper topics&amp;quot;&quot;/&gt;&lt;property id=&quot;20307&quot; value=&quot;340&quot;/&gt;&lt;/object&gt;&lt;/object&gt;&lt;object type=&quot;8&quot; unique_id=&quot;10190&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2131</TotalTime>
  <Words>226</Words>
  <Application>Microsoft Office PowerPoint</Application>
  <PresentationFormat>On-screen Show (4:3)</PresentationFormat>
  <Paragraphs>41</Paragraphs>
  <Slides>17</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17</vt:i4>
      </vt:variant>
    </vt:vector>
  </HeadingPairs>
  <TitlesOfParts>
    <vt:vector size="26"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204</cp:revision>
  <dcterms:created xsi:type="dcterms:W3CDTF">2005-04-19T02:46:41Z</dcterms:created>
  <dcterms:modified xsi:type="dcterms:W3CDTF">2019-04-24T18:42:45Z</dcterms:modified>
</cp:coreProperties>
</file>