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42" r:id="rId2"/>
  </p:sldMasterIdLst>
  <p:notesMasterIdLst>
    <p:notesMasterId r:id="rId16"/>
  </p:notesMasterIdLst>
  <p:sldIdLst>
    <p:sldId id="317" r:id="rId3"/>
    <p:sldId id="334" r:id="rId4"/>
    <p:sldId id="336" r:id="rId5"/>
    <p:sldId id="343" r:id="rId6"/>
    <p:sldId id="357" r:id="rId7"/>
    <p:sldId id="358" r:id="rId8"/>
    <p:sldId id="359" r:id="rId9"/>
    <p:sldId id="360" r:id="rId10"/>
    <p:sldId id="361" r:id="rId11"/>
    <p:sldId id="362" r:id="rId12"/>
    <p:sldId id="363" r:id="rId13"/>
    <p:sldId id="364" r:id="rId14"/>
    <p:sldId id="345" r:id="rId15"/>
  </p:sldIdLst>
  <p:sldSz cx="9144000" cy="6858000" type="screen4x3"/>
  <p:notesSz cx="6858000" cy="9144000"/>
  <p:custDataLst>
    <p:tags r:id="rId1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3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358E7F95-3726-424D-A616-CCB54CF70EAB}"/>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8ED1BF41-D309-4FA8-B90E-04EACD96C018}"/>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4B0D0658-9173-4BB9-9E91-0939EEBECD3A}"/>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ED43509-89A3-4836-91C7-32A7498C21C2}"/>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F5AF772-8BE5-4427-A92B-361A58E13502}"/>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4537D1C5-BA9F-4DE7-A070-358585A747C6}"/>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C4677E75-7A55-473F-B66D-7E23B248ADC0}"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7B3250AE-45FF-416F-8963-8D70DFAE311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AAEC7D3-DD9C-469C-845E-63079BB3891B}" type="slidenum">
              <a:rPr lang="en-US" altLang="en-US" sz="1200"/>
              <a:pPr/>
              <a:t>1</a:t>
            </a:fld>
            <a:endParaRPr lang="en-US" altLang="en-US" sz="1200"/>
          </a:p>
        </p:txBody>
      </p:sp>
      <p:sp>
        <p:nvSpPr>
          <p:cNvPr id="14339" name="Rectangle 2">
            <a:extLst>
              <a:ext uri="{FF2B5EF4-FFF2-40B4-BE49-F238E27FC236}">
                <a16:creationId xmlns:a16="http://schemas.microsoft.com/office/drawing/2014/main" id="{3A6642C7-E71F-482D-B9F6-80D5B6814AED}"/>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8D459A09-A220-4C4D-9EE8-AF30888C378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CC5C925E-5EB4-48F7-B67C-FAA198479EDD}"/>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09CF1DF4-395C-4672-9659-E9739A6EE69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4" name="Slide Number Placeholder 3">
            <a:extLst>
              <a:ext uri="{FF2B5EF4-FFF2-40B4-BE49-F238E27FC236}">
                <a16:creationId xmlns:a16="http://schemas.microsoft.com/office/drawing/2014/main" id="{C3C125FB-E878-4522-B3ED-977407754B1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C286853-8902-44DD-96FC-89BBB6F624ED}"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97BA5EE-2CA1-47A6-A21A-AAF48B83F0D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7395601-6274-4D5D-8D24-8B7A98394E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263646C-D760-454A-A40C-94F115E9753D}"/>
              </a:ext>
            </a:extLst>
          </p:cNvPr>
          <p:cNvSpPr>
            <a:spLocks noGrp="1" noChangeArrowheads="1"/>
          </p:cNvSpPr>
          <p:nvPr>
            <p:ph type="sldNum" sz="quarter" idx="12"/>
          </p:nvPr>
        </p:nvSpPr>
        <p:spPr>
          <a:ln/>
        </p:spPr>
        <p:txBody>
          <a:bodyPr/>
          <a:lstStyle>
            <a:lvl1pPr>
              <a:defRPr/>
            </a:lvl1pPr>
          </a:lstStyle>
          <a:p>
            <a:fld id="{AF06B61D-B273-47CD-BC74-EEAD0DB3F19B}" type="slidenum">
              <a:rPr lang="en-US" altLang="en-US"/>
              <a:pPr/>
              <a:t>‹#›</a:t>
            </a:fld>
            <a:endParaRPr lang="en-US" altLang="en-US"/>
          </a:p>
        </p:txBody>
      </p:sp>
    </p:spTree>
    <p:extLst>
      <p:ext uri="{BB962C8B-B14F-4D97-AF65-F5344CB8AC3E}">
        <p14:creationId xmlns:p14="http://schemas.microsoft.com/office/powerpoint/2010/main" val="2350613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F3AE936-8FD0-4F5B-A499-B233334D8E1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E48B08C-DE5E-4D13-88F6-F26529D98CE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40763F1-7433-43AB-B84C-4F342CE26594}"/>
              </a:ext>
            </a:extLst>
          </p:cNvPr>
          <p:cNvSpPr>
            <a:spLocks noGrp="1" noChangeArrowheads="1"/>
          </p:cNvSpPr>
          <p:nvPr>
            <p:ph type="sldNum" sz="quarter" idx="12"/>
          </p:nvPr>
        </p:nvSpPr>
        <p:spPr>
          <a:ln/>
        </p:spPr>
        <p:txBody>
          <a:bodyPr/>
          <a:lstStyle>
            <a:lvl1pPr>
              <a:defRPr/>
            </a:lvl1pPr>
          </a:lstStyle>
          <a:p>
            <a:fld id="{259CB731-8AF1-4951-8DA7-1A208F77C365}" type="slidenum">
              <a:rPr lang="en-US" altLang="en-US"/>
              <a:pPr/>
              <a:t>‹#›</a:t>
            </a:fld>
            <a:endParaRPr lang="en-US" altLang="en-US"/>
          </a:p>
        </p:txBody>
      </p:sp>
    </p:spTree>
    <p:extLst>
      <p:ext uri="{BB962C8B-B14F-4D97-AF65-F5344CB8AC3E}">
        <p14:creationId xmlns:p14="http://schemas.microsoft.com/office/powerpoint/2010/main" val="1130208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AD301-3388-44E0-BD86-36613474878C}"/>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210B29E-58F0-4D6B-8E5C-56956D036A0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2912115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68807-3DE8-49E4-B3DD-4F85263263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8D6675-0CD3-47EA-BC85-25CDB9257F2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4127491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2CC8A-52ED-4CED-A3F5-75887B3844C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5D2C3E5-2B6B-4309-B92D-ACF24DADA34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03816421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98839-C68B-41DC-B25D-74B3AA7B5B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816978-88C3-4035-B1BF-F6C07C77A339}"/>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F3A916C-5765-4CBA-A78E-56E43732AA6B}"/>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4886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27307-77C5-4957-B7D1-AE9BA394DC7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E625385-173B-40F6-A2AF-B64DA95760C3}"/>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0AB0102-63B1-4DE5-B870-9FF749AE1344}"/>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12214D-51AA-4D59-AF52-723EBC5F211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E6471-1EE4-43A8-9B6B-2EFCCCE5EF23}"/>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332757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53512-F4CB-4099-9E1E-A621206C7DA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8059222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03448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D8DBA-7A51-4C35-A426-744E89548E0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299739-4EBE-4ACA-8178-3B2F57CBEB1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6D2E5C-8B70-423E-95D7-E7DABE4D861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29246644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506F7-F6BD-405B-9418-736AEBCD0C9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20B847-D2A5-489A-8F87-C3C660822C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8A64A39-1E46-4CDF-8F0B-BE943663F6C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61926419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DA72F2F6-B266-4F6E-BFF6-A8A3D1602C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6DB711E-9487-40A0-9FAE-6CAD58608F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9C7F271-0912-4DBC-A263-FBC4CC8BB668}"/>
              </a:ext>
            </a:extLst>
          </p:cNvPr>
          <p:cNvSpPr>
            <a:spLocks noGrp="1" noChangeArrowheads="1"/>
          </p:cNvSpPr>
          <p:nvPr>
            <p:ph type="sldNum" sz="quarter" idx="12"/>
          </p:nvPr>
        </p:nvSpPr>
        <p:spPr>
          <a:ln/>
        </p:spPr>
        <p:txBody>
          <a:bodyPr/>
          <a:lstStyle>
            <a:lvl1pPr>
              <a:defRPr/>
            </a:lvl1pPr>
          </a:lstStyle>
          <a:p>
            <a:fld id="{64C600F6-BC46-4B6D-A757-0F1387E79ADE}" type="slidenum">
              <a:rPr lang="en-US" altLang="en-US"/>
              <a:pPr/>
              <a:t>‹#›</a:t>
            </a:fld>
            <a:endParaRPr lang="en-US" altLang="en-US"/>
          </a:p>
        </p:txBody>
      </p:sp>
    </p:spTree>
    <p:extLst>
      <p:ext uri="{BB962C8B-B14F-4D97-AF65-F5344CB8AC3E}">
        <p14:creationId xmlns:p14="http://schemas.microsoft.com/office/powerpoint/2010/main" val="338293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E65D1-FF46-4929-9B05-093A3366FDA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3A4118-8344-48DB-BD32-C7C1F077325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410440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013ECC-3AA0-40B6-B211-4AA015ECEABF}"/>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FEA4D5-25AA-4793-A6EB-649325A2374C}"/>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983418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68C8ADA8-371E-47CB-862A-80253124E58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BB8E265-8991-4E9D-9C1B-6FFE9BF0215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C034EA0-ECA7-4ABB-9B55-2081A51EA1C7}"/>
              </a:ext>
            </a:extLst>
          </p:cNvPr>
          <p:cNvSpPr>
            <a:spLocks noGrp="1" noChangeArrowheads="1"/>
          </p:cNvSpPr>
          <p:nvPr>
            <p:ph type="sldNum" sz="quarter" idx="12"/>
          </p:nvPr>
        </p:nvSpPr>
        <p:spPr>
          <a:ln/>
        </p:spPr>
        <p:txBody>
          <a:bodyPr/>
          <a:lstStyle>
            <a:lvl1pPr>
              <a:defRPr/>
            </a:lvl1pPr>
          </a:lstStyle>
          <a:p>
            <a:fld id="{E6040AD9-A0B0-4C61-814A-F2CC43A5B65D}" type="slidenum">
              <a:rPr lang="en-US" altLang="en-US"/>
              <a:pPr/>
              <a:t>‹#›</a:t>
            </a:fld>
            <a:endParaRPr lang="en-US" altLang="en-US"/>
          </a:p>
        </p:txBody>
      </p:sp>
    </p:spTree>
    <p:extLst>
      <p:ext uri="{BB962C8B-B14F-4D97-AF65-F5344CB8AC3E}">
        <p14:creationId xmlns:p14="http://schemas.microsoft.com/office/powerpoint/2010/main" val="2467494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278F1499-40A0-48D0-A771-47ECCE39800E}"/>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658813A-94D3-48E1-A8FF-164F14B180E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C96C02BA-F85F-49EB-A160-D043B33CB010}"/>
              </a:ext>
            </a:extLst>
          </p:cNvPr>
          <p:cNvSpPr>
            <a:spLocks noGrp="1" noChangeArrowheads="1"/>
          </p:cNvSpPr>
          <p:nvPr>
            <p:ph type="sldNum" sz="quarter" idx="12"/>
          </p:nvPr>
        </p:nvSpPr>
        <p:spPr>
          <a:ln/>
        </p:spPr>
        <p:txBody>
          <a:bodyPr/>
          <a:lstStyle>
            <a:lvl1pPr>
              <a:defRPr/>
            </a:lvl1pPr>
          </a:lstStyle>
          <a:p>
            <a:fld id="{6ACFB305-0C0F-40CD-89D6-95A10B5327E3}" type="slidenum">
              <a:rPr lang="en-US" altLang="en-US"/>
              <a:pPr/>
              <a:t>‹#›</a:t>
            </a:fld>
            <a:endParaRPr lang="en-US" altLang="en-US"/>
          </a:p>
        </p:txBody>
      </p:sp>
    </p:spTree>
    <p:extLst>
      <p:ext uri="{BB962C8B-B14F-4D97-AF65-F5344CB8AC3E}">
        <p14:creationId xmlns:p14="http://schemas.microsoft.com/office/powerpoint/2010/main" val="1608344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6AE9D90E-2658-44AD-8FF5-E6BA1204F7B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CFB019EF-ADD7-4A10-A994-0E6403B8CE4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5AA1272-7C4B-4E9F-89D4-7E12E9349F32}"/>
              </a:ext>
            </a:extLst>
          </p:cNvPr>
          <p:cNvSpPr>
            <a:spLocks noGrp="1" noChangeArrowheads="1"/>
          </p:cNvSpPr>
          <p:nvPr>
            <p:ph type="sldNum" sz="quarter" idx="12"/>
          </p:nvPr>
        </p:nvSpPr>
        <p:spPr>
          <a:ln/>
        </p:spPr>
        <p:txBody>
          <a:bodyPr/>
          <a:lstStyle>
            <a:lvl1pPr>
              <a:defRPr/>
            </a:lvl1pPr>
          </a:lstStyle>
          <a:p>
            <a:fld id="{15B340D1-3D3C-41FE-BE88-34B47028C2D6}" type="slidenum">
              <a:rPr lang="en-US" altLang="en-US"/>
              <a:pPr/>
              <a:t>‹#›</a:t>
            </a:fld>
            <a:endParaRPr lang="en-US" altLang="en-US"/>
          </a:p>
        </p:txBody>
      </p:sp>
    </p:spTree>
    <p:extLst>
      <p:ext uri="{BB962C8B-B14F-4D97-AF65-F5344CB8AC3E}">
        <p14:creationId xmlns:p14="http://schemas.microsoft.com/office/powerpoint/2010/main" val="1198300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6C245FBA-4844-4379-ADDD-C441590F32C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9DAE18CC-38EC-4833-94B2-A4F017C7D3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823E167F-DC41-4A4B-88DF-F48A95ECAD96}"/>
              </a:ext>
            </a:extLst>
          </p:cNvPr>
          <p:cNvSpPr>
            <a:spLocks noGrp="1" noChangeArrowheads="1"/>
          </p:cNvSpPr>
          <p:nvPr>
            <p:ph type="sldNum" sz="quarter" idx="12"/>
          </p:nvPr>
        </p:nvSpPr>
        <p:spPr>
          <a:ln/>
        </p:spPr>
        <p:txBody>
          <a:bodyPr/>
          <a:lstStyle>
            <a:lvl1pPr>
              <a:defRPr/>
            </a:lvl1pPr>
          </a:lstStyle>
          <a:p>
            <a:fld id="{59CE4E88-6449-4CE4-9294-673369D607C0}" type="slidenum">
              <a:rPr lang="en-US" altLang="en-US"/>
              <a:pPr/>
              <a:t>‹#›</a:t>
            </a:fld>
            <a:endParaRPr lang="en-US" altLang="en-US"/>
          </a:p>
        </p:txBody>
      </p:sp>
    </p:spTree>
    <p:extLst>
      <p:ext uri="{BB962C8B-B14F-4D97-AF65-F5344CB8AC3E}">
        <p14:creationId xmlns:p14="http://schemas.microsoft.com/office/powerpoint/2010/main" val="3098708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2F89479-5A9B-4C4B-AEFD-090EF6EE1AA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D2DBECB-6C45-4DDC-B479-F9A26561DDB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A01177F-D5B2-4325-9B81-111794F6A0D4}"/>
              </a:ext>
            </a:extLst>
          </p:cNvPr>
          <p:cNvSpPr>
            <a:spLocks noGrp="1" noChangeArrowheads="1"/>
          </p:cNvSpPr>
          <p:nvPr>
            <p:ph type="sldNum" sz="quarter" idx="12"/>
          </p:nvPr>
        </p:nvSpPr>
        <p:spPr>
          <a:ln/>
        </p:spPr>
        <p:txBody>
          <a:bodyPr/>
          <a:lstStyle>
            <a:lvl1pPr>
              <a:defRPr/>
            </a:lvl1pPr>
          </a:lstStyle>
          <a:p>
            <a:fld id="{95D0541E-073F-4A39-9F76-0EC96427B245}" type="slidenum">
              <a:rPr lang="en-US" altLang="en-US"/>
              <a:pPr/>
              <a:t>‹#›</a:t>
            </a:fld>
            <a:endParaRPr lang="en-US" altLang="en-US"/>
          </a:p>
        </p:txBody>
      </p:sp>
    </p:spTree>
    <p:extLst>
      <p:ext uri="{BB962C8B-B14F-4D97-AF65-F5344CB8AC3E}">
        <p14:creationId xmlns:p14="http://schemas.microsoft.com/office/powerpoint/2010/main" val="246078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F4928F2-33E0-44CF-AA17-86E66F6F510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07E3F36-2458-4162-8F7C-07A87951242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59978F2-A7CB-4607-9981-3DB442E8AC3D}"/>
              </a:ext>
            </a:extLst>
          </p:cNvPr>
          <p:cNvSpPr>
            <a:spLocks noGrp="1" noChangeArrowheads="1"/>
          </p:cNvSpPr>
          <p:nvPr>
            <p:ph type="sldNum" sz="quarter" idx="12"/>
          </p:nvPr>
        </p:nvSpPr>
        <p:spPr>
          <a:ln/>
        </p:spPr>
        <p:txBody>
          <a:bodyPr/>
          <a:lstStyle>
            <a:lvl1pPr>
              <a:defRPr/>
            </a:lvl1pPr>
          </a:lstStyle>
          <a:p>
            <a:fld id="{E6DFB1C4-2E28-4B71-A16B-1BFE97D2B6C1}" type="slidenum">
              <a:rPr lang="en-US" altLang="en-US"/>
              <a:pPr/>
              <a:t>‹#›</a:t>
            </a:fld>
            <a:endParaRPr lang="en-US" altLang="en-US"/>
          </a:p>
        </p:txBody>
      </p:sp>
    </p:spTree>
    <p:extLst>
      <p:ext uri="{BB962C8B-B14F-4D97-AF65-F5344CB8AC3E}">
        <p14:creationId xmlns:p14="http://schemas.microsoft.com/office/powerpoint/2010/main" val="768148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7FB98A6-8021-44D6-AD22-86ACBFE307A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D45A5FB-BF5F-451E-84DE-4A15CAE615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ABB8C0A-A0FE-4272-B545-99565B69233F}"/>
              </a:ext>
            </a:extLst>
          </p:cNvPr>
          <p:cNvSpPr>
            <a:spLocks noGrp="1" noChangeArrowheads="1"/>
          </p:cNvSpPr>
          <p:nvPr>
            <p:ph type="sldNum" sz="quarter" idx="12"/>
          </p:nvPr>
        </p:nvSpPr>
        <p:spPr>
          <a:ln/>
        </p:spPr>
        <p:txBody>
          <a:bodyPr/>
          <a:lstStyle>
            <a:lvl1pPr>
              <a:defRPr/>
            </a:lvl1pPr>
          </a:lstStyle>
          <a:p>
            <a:fld id="{A23837EE-6D96-4A21-85A2-C85C4CB21411}" type="slidenum">
              <a:rPr lang="en-US" altLang="en-US"/>
              <a:pPr/>
              <a:t>‹#›</a:t>
            </a:fld>
            <a:endParaRPr lang="en-US" altLang="en-US"/>
          </a:p>
        </p:txBody>
      </p:sp>
    </p:spTree>
    <p:extLst>
      <p:ext uri="{BB962C8B-B14F-4D97-AF65-F5344CB8AC3E}">
        <p14:creationId xmlns:p14="http://schemas.microsoft.com/office/powerpoint/2010/main" val="3326681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44576E2-6E08-457B-94BA-1508F1CAA770}"/>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71C9B1FC-7330-4A29-9D35-2C6AA8094E5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D6DA511F-1D60-42AF-83DE-B2ED2D55D831}"/>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12B445BE-93F4-4C4A-A42B-4CA9D9DB3228}"/>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A9874FD-27D1-4C21-A3CF-8A60FF2BA970}"/>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0551CE35-7F01-448E-9DD7-B789354BC10E}"/>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90432D6D-B823-47B0-859A-640CBCF1BD87}"/>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71BF2C4-DF36-4DB3-8C35-FF84F3F82125}" type="slidenum">
              <a:rPr lang="en-US" altLang="en-US"/>
              <a:pPr/>
              <a:t>‹#›</a:t>
            </a:fld>
            <a:endParaRPr lang="en-US" altLang="en-US"/>
          </a:p>
        </p:txBody>
      </p:sp>
      <p:sp>
        <p:nvSpPr>
          <p:cNvPr id="20489" name="Freeform 9">
            <a:extLst>
              <a:ext uri="{FF2B5EF4-FFF2-40B4-BE49-F238E27FC236}">
                <a16:creationId xmlns:a16="http://schemas.microsoft.com/office/drawing/2014/main" id="{516FEBA0-0777-4C55-9EE1-12DE2F85E473}"/>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91E4A55C-59A9-4B84-A3BA-5A292611F95C}"/>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52" r:id="rId1"/>
    <p:sldLayoutId id="2147484151" r:id="rId2"/>
    <p:sldLayoutId id="2147484150" r:id="rId3"/>
    <p:sldLayoutId id="2147484149" r:id="rId4"/>
    <p:sldLayoutId id="2147484148" r:id="rId5"/>
    <p:sldLayoutId id="2147484147" r:id="rId6"/>
    <p:sldLayoutId id="2147484146" r:id="rId7"/>
    <p:sldLayoutId id="2147484145" r:id="rId8"/>
    <p:sldLayoutId id="2147484144" r:id="rId9"/>
    <p:sldLayoutId id="2147484143"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71E6E085-80E8-4E71-AA30-181FBC005089}"/>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748CDE20-BBB7-4ECF-8C23-2C1F4DC588AE}"/>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8088F634-18D8-4BA0-8D9A-495C0DBE028A}"/>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4E9327EA-C112-420F-B712-80B464BA5085}"/>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E7EB3742-83DF-419B-9F70-993EF9BF9369}"/>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F4A41DFB-3298-4ECA-B74D-E1FD2E794341}"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5C3A4B1A-F5B7-4987-9FC7-7A9EEF9228C4}"/>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89739EB7-3794-4F32-9A83-6B8064888768}"/>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53" r:id="rId1"/>
    <p:sldLayoutId id="2147484154" r:id="rId2"/>
    <p:sldLayoutId id="2147484155" r:id="rId3"/>
    <p:sldLayoutId id="2147484156" r:id="rId4"/>
    <p:sldLayoutId id="2147484157" r:id="rId5"/>
    <p:sldLayoutId id="2147484158" r:id="rId6"/>
    <p:sldLayoutId id="2147484159" r:id="rId7"/>
    <p:sldLayoutId id="2147484160" r:id="rId8"/>
    <p:sldLayoutId id="2147484161" r:id="rId9"/>
    <p:sldLayoutId id="2147484162" r:id="rId10"/>
    <p:sldLayoutId id="2147484163"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81CC519A-88AF-4573-BFF9-3323A3A70297}"/>
              </a:ext>
            </a:extLst>
          </p:cNvPr>
          <p:cNvSpPr txBox="1">
            <a:spLocks noChangeArrowheads="1"/>
          </p:cNvSpPr>
          <p:nvPr/>
        </p:nvSpPr>
        <p:spPr bwMode="auto">
          <a:xfrm>
            <a:off x="2286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37ADCE49-F6B2-4EFB-9951-DF7ACF41E1A4}"/>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0DC2D98F-38F7-4EC7-AD99-CB1286AA43A0}"/>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Ecosystems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33FE7CD-BE88-43CE-8602-9AA0D3C71136}"/>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6E3E3DF3-4324-4D89-9A75-00DA2BEF43F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deforestation affect the water cycle?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750899-685E-42C2-9F47-12A913F06AFE}"/>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64F2C22C-57AB-4EA6-9796-5DF4D865A52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process of energy flow through ecosystems.</a:t>
            </a:r>
          </a:p>
          <a:p>
            <a:pPr>
              <a:buFont typeface="Wingdings" panose="05000000000000000000" pitchFamily="2" charset="2"/>
              <a:buNone/>
            </a:pPr>
            <a:r>
              <a:rPr lang="en-US" altLang="en-US" sz="2400"/>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576859A-DDE0-4FBA-8405-C0272C8DBF04}"/>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5D44CEA3-189E-4537-9BE0-6BDC4AB8269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Give an example of a bottom-up trophic effect.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70727A8-3BB2-4BBE-8AFA-11F788D0D1CB}"/>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8FF00355-F6D2-45FD-9D66-D8EDDD4B328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Where else, other than islands, can the concept of island biogeography be applied?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71B054F-301E-457C-A182-BBF3B0105924}"/>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9975976F-24F6-46AD-A919-340355304B99}"/>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581C6F4-BB90-4BD6-B4D9-A45E4835BDA3}"/>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5393033B-51E7-4868-A631-D5778E308E66}"/>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1DDE0C2-EDA5-4B6B-8452-CA26F5419626}"/>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AE0FE2BA-4A75-4628-BA9D-5866947627A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would be an example of a primary producer that does not use sunlight? How do they form the basis for a food web?</a:t>
            </a:r>
          </a:p>
          <a:p>
            <a:pPr>
              <a:buFont typeface="Courier New" panose="02070309020205020404" pitchFamily="49" charset="0"/>
              <a:buChar char="o"/>
            </a:pPr>
            <a:endParaRPr lang="en-US"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6D5DA25-3DA7-4296-9E05-A4F126E65EBB}"/>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7643C054-434E-4585-853C-0FF2E3CFA3C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In a typical food web the individual chains are pretty short (5 or 6 links at most). Why is this the case?</a:t>
            </a:r>
          </a:p>
          <a:p>
            <a:pPr>
              <a:buFont typeface="Wingdings" panose="05000000000000000000" pitchFamily="2" charset="2"/>
              <a:buNone/>
            </a:pPr>
            <a:endParaRPr lang="en-US"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0C192C4-F01A-4D8B-AF3B-16DE9AB92A4A}"/>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90C123FC-4C1F-47F3-A10E-A501E08F2FD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an Eltonian pyramid? What information does it provide?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3B896CC-BA70-4852-B413-EF995F0092FE}"/>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978987B9-3BC2-475D-9C58-DA2433AD669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have human activities within the last 200 years affected the global carbon cycle?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B4679D8-36A2-4CAC-93AC-F351C1C8014F}"/>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84E64A73-5204-48FD-91F1-7C36BCA5C21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is acid rain formed?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EDB1309-7F0A-448E-BC05-C510133DA92E}"/>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FB830718-9752-4B4D-9BCB-5B977707500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summarize the global water cycle.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66"/>
  <p:tag name="MMPROD_UIDATA" val="&lt;database version=&quot;7.0&quot;&gt;&lt;object type=&quot;1&quot; unique_id=&quot;10001&quot;&gt;&lt;object type=&quot;2&quot; unique_id=&quot;11753&quot;&gt;&lt;object type=&quot;3&quot; unique_id=&quot;11754&quot;&gt;&lt;property id=&quot;20148&quot; value=&quot;5&quot;/&gt;&lt;property id=&quot;20300&quot; value=&quot;Slide 1&quot;/&gt;&lt;property id=&quot;20307&quot; value=&quot;317&quot;/&gt;&lt;/object&gt;&lt;object type=&quot;3&quot; unique_id=&quot;11755&quot;&gt;&lt;property id=&quot;20148&quot; value=&quot;5&quot;/&gt;&lt;property id=&quot;20300&quot; value=&quot;Slide 2 - &amp;quot;Minute Paper Goal&amp;quot;&quot;/&gt;&lt;property id=&quot;20307&quot; value=&quot;334&quot;/&gt;&lt;/object&gt;&lt;object type=&quot;3&quot; unique_id=&quot;11756&quot;&gt;&lt;property id=&quot;20148&quot; value=&quot;5&quot;/&gt;&lt;property id=&quot;20300&quot; value=&quot;Slide 3 - &amp;quot;Assessment&amp;quot;&quot;/&gt;&lt;property id=&quot;20307&quot; value=&quot;336&quot;/&gt;&lt;/object&gt;&lt;object type=&quot;3&quot; unique_id=&quot;11757&quot;&gt;&lt;property id=&quot;20148&quot; value=&quot;5&quot;/&gt;&lt;property id=&quot;20300&quot; value=&quot;Slide 4 - &amp;quot;1-minute paper topics&amp;quot;&quot;/&gt;&lt;property id=&quot;20307&quot; value=&quot;343&quot;/&gt;&lt;/object&gt;&lt;object type=&quot;3&quot; unique_id=&quot;11758&quot;&gt;&lt;property id=&quot;20148&quot; value=&quot;5&quot;/&gt;&lt;property id=&quot;20300&quot; value=&quot;Slide 5 - &amp;quot;1-minute paper topics&amp;quot;&quot;/&gt;&lt;property id=&quot;20307&quot; value=&quot;357&quot;/&gt;&lt;/object&gt;&lt;object type=&quot;3&quot; unique_id=&quot;11759&quot;&gt;&lt;property id=&quot;20148&quot; value=&quot;5&quot;/&gt;&lt;property id=&quot;20300&quot; value=&quot;Slide 6 - &amp;quot;1-minute paper topics&amp;quot;&quot;/&gt;&lt;property id=&quot;20307&quot; value=&quot;358&quot;/&gt;&lt;/object&gt;&lt;object type=&quot;3&quot; unique_id=&quot;11760&quot;&gt;&lt;property id=&quot;20148&quot; value=&quot;5&quot;/&gt;&lt;property id=&quot;20300&quot; value=&quot;Slide 7 - &amp;quot;1-minute paper topics&amp;quot;&quot;/&gt;&lt;property id=&quot;20307&quot; value=&quot;359&quot;/&gt;&lt;/object&gt;&lt;object type=&quot;3&quot; unique_id=&quot;11761&quot;&gt;&lt;property id=&quot;20148&quot; value=&quot;5&quot;/&gt;&lt;property id=&quot;20300&quot; value=&quot;Slide 8 - &amp;quot;1-minute paper topics&amp;quot;&quot;/&gt;&lt;property id=&quot;20307&quot; value=&quot;360&quot;/&gt;&lt;/object&gt;&lt;object type=&quot;3&quot; unique_id=&quot;11762&quot;&gt;&lt;property id=&quot;20148&quot; value=&quot;5&quot;/&gt;&lt;property id=&quot;20300&quot; value=&quot;Slide 9 - &amp;quot;1-minute paper topics&amp;quot;&quot;/&gt;&lt;property id=&quot;20307&quot; value=&quot;361&quot;/&gt;&lt;/object&gt;&lt;object type=&quot;3&quot; unique_id=&quot;11763&quot;&gt;&lt;property id=&quot;20148&quot; value=&quot;5&quot;/&gt;&lt;property id=&quot;20300&quot; value=&quot;Slide 10 - &amp;quot;1-minute paper topics&amp;quot;&quot;/&gt;&lt;property id=&quot;20307&quot; value=&quot;362&quot;/&gt;&lt;/object&gt;&lt;/object&gt;&lt;object type=&quot;8&quot; unique_id=&quot;1177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6011</TotalTime>
  <Words>197</Words>
  <Application>Microsoft Office PowerPoint</Application>
  <PresentationFormat>On-screen Show (4:3)</PresentationFormat>
  <Paragraphs>34</Paragraphs>
  <Slides>13</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331</cp:revision>
  <dcterms:created xsi:type="dcterms:W3CDTF">2005-04-19T02:46:41Z</dcterms:created>
  <dcterms:modified xsi:type="dcterms:W3CDTF">2019-04-25T18:34:45Z</dcterms:modified>
</cp:coreProperties>
</file>