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070" r:id="rId2"/>
  </p:sldMasterIdLst>
  <p:notesMasterIdLst>
    <p:notesMasterId r:id="rId22"/>
  </p:notesMasterIdLst>
  <p:sldIdLst>
    <p:sldId id="317" r:id="rId3"/>
    <p:sldId id="334" r:id="rId4"/>
    <p:sldId id="336" r:id="rId5"/>
    <p:sldId id="343" r:id="rId6"/>
    <p:sldId id="345" r:id="rId7"/>
    <p:sldId id="348" r:id="rId8"/>
    <p:sldId id="350" r:id="rId9"/>
    <p:sldId id="352" r:id="rId10"/>
    <p:sldId id="353" r:id="rId11"/>
    <p:sldId id="359" r:id="rId12"/>
    <p:sldId id="355" r:id="rId13"/>
    <p:sldId id="354" r:id="rId14"/>
    <p:sldId id="356" r:id="rId15"/>
    <p:sldId id="357" r:id="rId16"/>
    <p:sldId id="358" r:id="rId17"/>
    <p:sldId id="361" r:id="rId18"/>
    <p:sldId id="362" r:id="rId19"/>
    <p:sldId id="363" r:id="rId20"/>
    <p:sldId id="360" r:id="rId21"/>
  </p:sldIdLst>
  <p:sldSz cx="9144000" cy="6858000" type="screen4x3"/>
  <p:notesSz cx="6858000" cy="9144000"/>
  <p:custDataLst>
    <p:tags r:id="rId23"/>
  </p:custDataLst>
  <p:defaultTextStyle>
    <a:defPPr>
      <a:defRPr lang="en-US"/>
    </a:defPPr>
    <a:lvl1pPr algn="l" rtl="0" fontAlgn="base">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8E914513-97E5-440B-888F-906E90606567}"/>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cs typeface="+mn-cs"/>
              </a:defRPr>
            </a:lvl1pPr>
          </a:lstStyle>
          <a:p>
            <a:pPr>
              <a:defRPr/>
            </a:pPr>
            <a:endParaRPr lang="en-US"/>
          </a:p>
        </p:txBody>
      </p:sp>
      <p:sp>
        <p:nvSpPr>
          <p:cNvPr id="165891" name="Rectangle 3">
            <a:extLst>
              <a:ext uri="{FF2B5EF4-FFF2-40B4-BE49-F238E27FC236}">
                <a16:creationId xmlns:a16="http://schemas.microsoft.com/office/drawing/2014/main" id="{59EB0986-9A8B-4D1E-BB49-C5EFE39A316E}"/>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cs typeface="+mn-cs"/>
              </a:defRPr>
            </a:lvl1pPr>
          </a:lstStyle>
          <a:p>
            <a:pPr>
              <a:defRPr/>
            </a:pPr>
            <a:endParaRPr lang="en-US"/>
          </a:p>
        </p:txBody>
      </p:sp>
      <p:sp>
        <p:nvSpPr>
          <p:cNvPr id="16388" name="Rectangle 4">
            <a:extLst>
              <a:ext uri="{FF2B5EF4-FFF2-40B4-BE49-F238E27FC236}">
                <a16:creationId xmlns:a16="http://schemas.microsoft.com/office/drawing/2014/main" id="{C25F7ABB-6A00-4A46-9773-C68E2CF1BE65}"/>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CC0308BA-2E6C-4148-B57B-0E179D61A464}"/>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2E97DB10-7CB5-4D14-BA32-60BD7FF2F41C}"/>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cs typeface="+mn-cs"/>
              </a:defRPr>
            </a:lvl1pPr>
          </a:lstStyle>
          <a:p>
            <a:pPr>
              <a:defRPr/>
            </a:pPr>
            <a:endParaRPr lang="en-US"/>
          </a:p>
        </p:txBody>
      </p:sp>
      <p:sp>
        <p:nvSpPr>
          <p:cNvPr id="165895" name="Rectangle 7">
            <a:extLst>
              <a:ext uri="{FF2B5EF4-FFF2-40B4-BE49-F238E27FC236}">
                <a16:creationId xmlns:a16="http://schemas.microsoft.com/office/drawing/2014/main" id="{8A4A779D-03DC-4602-A500-9198DE79C5E1}"/>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B4C2EE3E-D568-4D58-A104-A2144B4B4DDA}"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id="{0D18B910-EEC1-4718-865A-2DB9C1D9F24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fld id="{E112A07F-DB76-4DB1-AE72-07EFEDCAC1D3}" type="slidenum">
              <a:rPr lang="en-US" altLang="en-US" sz="1200"/>
              <a:pPr eaLnBrk="1" hangingPunct="1"/>
              <a:t>1</a:t>
            </a:fld>
            <a:endParaRPr lang="en-US" altLang="en-US" sz="1200"/>
          </a:p>
        </p:txBody>
      </p:sp>
      <p:sp>
        <p:nvSpPr>
          <p:cNvPr id="17411" name="Rectangle 2">
            <a:extLst>
              <a:ext uri="{FF2B5EF4-FFF2-40B4-BE49-F238E27FC236}">
                <a16:creationId xmlns:a16="http://schemas.microsoft.com/office/drawing/2014/main" id="{630F7FC9-49FE-49C9-BDAB-63DF6F159322}"/>
              </a:ext>
            </a:extLst>
          </p:cNvPr>
          <p:cNvSpPr>
            <a:spLocks noGrp="1" noRot="1" noChangeAspect="1" noChangeArrowheads="1" noTextEdit="1"/>
          </p:cNvSpPr>
          <p:nvPr>
            <p:ph type="sldImg"/>
          </p:nvPr>
        </p:nvSpPr>
        <p:spPr>
          <a:ln/>
        </p:spPr>
      </p:sp>
      <p:sp>
        <p:nvSpPr>
          <p:cNvPr id="17412" name="Rectangle 3">
            <a:extLst>
              <a:ext uri="{FF2B5EF4-FFF2-40B4-BE49-F238E27FC236}">
                <a16:creationId xmlns:a16="http://schemas.microsoft.com/office/drawing/2014/main" id="{07400209-005F-47A9-8329-E7644BAAF7F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601340D5-F705-47FC-9FA5-1068F0F7485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960E568F-0F03-4868-947B-2F3F65524A2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1D9C88AD-A63B-47BF-BCE9-E63CEAF8C3C6}"/>
              </a:ext>
            </a:extLst>
          </p:cNvPr>
          <p:cNvSpPr>
            <a:spLocks noGrp="1" noChangeArrowheads="1"/>
          </p:cNvSpPr>
          <p:nvPr>
            <p:ph type="sldNum" sz="quarter" idx="12"/>
          </p:nvPr>
        </p:nvSpPr>
        <p:spPr>
          <a:ln/>
        </p:spPr>
        <p:txBody>
          <a:bodyPr/>
          <a:lstStyle>
            <a:lvl1pPr>
              <a:defRPr/>
            </a:lvl1pPr>
          </a:lstStyle>
          <a:p>
            <a:fld id="{BF150607-F05C-44FC-845B-65AED3363BE0}" type="slidenum">
              <a:rPr lang="en-US" altLang="en-US"/>
              <a:pPr/>
              <a:t>‹#›</a:t>
            </a:fld>
            <a:endParaRPr lang="en-US" altLang="en-US"/>
          </a:p>
        </p:txBody>
      </p:sp>
    </p:spTree>
    <p:extLst>
      <p:ext uri="{BB962C8B-B14F-4D97-AF65-F5344CB8AC3E}">
        <p14:creationId xmlns:p14="http://schemas.microsoft.com/office/powerpoint/2010/main" val="16852595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462938B3-2967-4AEC-BDC0-003E831CAEF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9D31A06-595E-49DB-84E7-D5B16567302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36C8BE60-103B-44B2-B614-A57B1709F73B}"/>
              </a:ext>
            </a:extLst>
          </p:cNvPr>
          <p:cNvSpPr>
            <a:spLocks noGrp="1" noChangeArrowheads="1"/>
          </p:cNvSpPr>
          <p:nvPr>
            <p:ph type="sldNum" sz="quarter" idx="12"/>
          </p:nvPr>
        </p:nvSpPr>
        <p:spPr>
          <a:ln/>
        </p:spPr>
        <p:txBody>
          <a:bodyPr/>
          <a:lstStyle>
            <a:lvl1pPr>
              <a:defRPr/>
            </a:lvl1pPr>
          </a:lstStyle>
          <a:p>
            <a:fld id="{00C9FD93-CB11-4A2D-AB6E-3926B151AD65}" type="slidenum">
              <a:rPr lang="en-US" altLang="en-US"/>
              <a:pPr/>
              <a:t>‹#›</a:t>
            </a:fld>
            <a:endParaRPr lang="en-US" altLang="en-US"/>
          </a:p>
        </p:txBody>
      </p:sp>
    </p:spTree>
    <p:extLst>
      <p:ext uri="{BB962C8B-B14F-4D97-AF65-F5344CB8AC3E}">
        <p14:creationId xmlns:p14="http://schemas.microsoft.com/office/powerpoint/2010/main" val="13008141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B23232-2924-4A0D-8E04-798FE6AEA9D8}"/>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6E0EE43-C327-4C60-89F1-D77202C87D28}"/>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243883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C96BFB-A92E-497F-88AF-190A81D374D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170B6BD-9C11-49D9-994B-DC325C37BD0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7768672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7AEE91-6E51-4EFE-8969-E3A520CB26D5}"/>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F90DB72-C123-4CC7-8C47-6D34CA1694D2}"/>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151990113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ECB42-5245-470B-AA96-787CC40564B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944E63F-A2D7-46B2-B892-55F3E6593D9C}"/>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D551660-8BFC-421E-80F4-A2AFCF06C0D4}"/>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53833465"/>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6FE79-79B3-46B0-A02F-743EAE98685A}"/>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6D98389-7E97-4061-82E9-8CFE24F3A674}"/>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405F3B2-AD96-4BCA-88DA-F1771BF63EAA}"/>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92F4C31-556F-482F-9BBD-924AC4A69072}"/>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70605E6A-8BE5-4FC5-A3D2-F204311CA933}"/>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4568743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F1026B-653D-41D1-A786-39CA4F40C5DF}"/>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2514348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4828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8C620-564B-45CE-9148-F88F4F206B2A}"/>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E46D5A6-5624-4659-B078-E810B2FBE48A}"/>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35AA550-AA34-4BF4-B1F9-31EC75F0B96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334797912"/>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BAB0E-A284-4B50-AFCF-6A0F06026BAA}"/>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B895C7E-DEAD-4CCF-B36B-167B04EFF61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0B75BDD-7DD5-49D9-A917-4A5E3C36D6AC}"/>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4231632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905CFB38-D653-4DF3-B412-C79CFDB70EC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3DD0B2F-FD84-487B-B97C-48C9A251066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8ED0CCB-0D33-44CB-9C98-1D9688DEF47A}"/>
              </a:ext>
            </a:extLst>
          </p:cNvPr>
          <p:cNvSpPr>
            <a:spLocks noGrp="1" noChangeArrowheads="1"/>
          </p:cNvSpPr>
          <p:nvPr>
            <p:ph type="sldNum" sz="quarter" idx="12"/>
          </p:nvPr>
        </p:nvSpPr>
        <p:spPr>
          <a:ln/>
        </p:spPr>
        <p:txBody>
          <a:bodyPr/>
          <a:lstStyle>
            <a:lvl1pPr>
              <a:defRPr/>
            </a:lvl1pPr>
          </a:lstStyle>
          <a:p>
            <a:fld id="{67FCE9F6-536C-42C2-A158-3375F3C6DE2C}" type="slidenum">
              <a:rPr lang="en-US" altLang="en-US"/>
              <a:pPr/>
              <a:t>‹#›</a:t>
            </a:fld>
            <a:endParaRPr lang="en-US" altLang="en-US"/>
          </a:p>
        </p:txBody>
      </p:sp>
    </p:spTree>
    <p:extLst>
      <p:ext uri="{BB962C8B-B14F-4D97-AF65-F5344CB8AC3E}">
        <p14:creationId xmlns:p14="http://schemas.microsoft.com/office/powerpoint/2010/main" val="34935189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F95AD0-58CD-4F2F-B2BF-BA8301CCB02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8613E74-A706-4B17-9E14-2E9FDCA0B65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81310596"/>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4F5BD05-85D8-41C6-A527-2FD62157A087}"/>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4F141F-8386-4BD8-9380-71A25C7AD97C}"/>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1571021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759703D0-667A-403E-AB84-1A39CF5A72A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F252C490-730C-4344-AB8F-57E9E99A59A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C13DAD6A-4DE4-4CC6-BB20-CAA36D5582A3}"/>
              </a:ext>
            </a:extLst>
          </p:cNvPr>
          <p:cNvSpPr>
            <a:spLocks noGrp="1" noChangeArrowheads="1"/>
          </p:cNvSpPr>
          <p:nvPr>
            <p:ph type="sldNum" sz="quarter" idx="12"/>
          </p:nvPr>
        </p:nvSpPr>
        <p:spPr>
          <a:ln/>
        </p:spPr>
        <p:txBody>
          <a:bodyPr/>
          <a:lstStyle>
            <a:lvl1pPr>
              <a:defRPr/>
            </a:lvl1pPr>
          </a:lstStyle>
          <a:p>
            <a:fld id="{E5D4401D-C640-45EF-91D6-F37907740E2B}" type="slidenum">
              <a:rPr lang="en-US" altLang="en-US"/>
              <a:pPr/>
              <a:t>‹#›</a:t>
            </a:fld>
            <a:endParaRPr lang="en-US" altLang="en-US"/>
          </a:p>
        </p:txBody>
      </p:sp>
    </p:spTree>
    <p:extLst>
      <p:ext uri="{BB962C8B-B14F-4D97-AF65-F5344CB8AC3E}">
        <p14:creationId xmlns:p14="http://schemas.microsoft.com/office/powerpoint/2010/main" val="24252748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D6499B26-A5BD-4DC7-A3CD-61E3B2672B76}"/>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3FD4E949-0A1A-42E4-B8DF-5AD7B56319E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4991F0BC-B793-4698-AE45-E27482D65523}"/>
              </a:ext>
            </a:extLst>
          </p:cNvPr>
          <p:cNvSpPr>
            <a:spLocks noGrp="1" noChangeArrowheads="1"/>
          </p:cNvSpPr>
          <p:nvPr>
            <p:ph type="sldNum" sz="quarter" idx="12"/>
          </p:nvPr>
        </p:nvSpPr>
        <p:spPr>
          <a:ln/>
        </p:spPr>
        <p:txBody>
          <a:bodyPr/>
          <a:lstStyle>
            <a:lvl1pPr>
              <a:defRPr/>
            </a:lvl1pPr>
          </a:lstStyle>
          <a:p>
            <a:fld id="{E142BC52-CECF-44AE-9560-AFCC02B75520}" type="slidenum">
              <a:rPr lang="en-US" altLang="en-US"/>
              <a:pPr/>
              <a:t>‹#›</a:t>
            </a:fld>
            <a:endParaRPr lang="en-US" altLang="en-US"/>
          </a:p>
        </p:txBody>
      </p:sp>
    </p:spTree>
    <p:extLst>
      <p:ext uri="{BB962C8B-B14F-4D97-AF65-F5344CB8AC3E}">
        <p14:creationId xmlns:p14="http://schemas.microsoft.com/office/powerpoint/2010/main" val="15111322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3461A2F9-7D85-45F9-85B5-8FED1119C6B2}"/>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1134C7C7-4902-4801-831C-CD30D8234E4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9E456ECD-8746-4D96-913F-F515F92F4AE6}"/>
              </a:ext>
            </a:extLst>
          </p:cNvPr>
          <p:cNvSpPr>
            <a:spLocks noGrp="1" noChangeArrowheads="1"/>
          </p:cNvSpPr>
          <p:nvPr>
            <p:ph type="sldNum" sz="quarter" idx="12"/>
          </p:nvPr>
        </p:nvSpPr>
        <p:spPr>
          <a:ln/>
        </p:spPr>
        <p:txBody>
          <a:bodyPr/>
          <a:lstStyle>
            <a:lvl1pPr>
              <a:defRPr/>
            </a:lvl1pPr>
          </a:lstStyle>
          <a:p>
            <a:fld id="{BB521EC6-3307-49F2-AD08-C32334866B0E}" type="slidenum">
              <a:rPr lang="en-US" altLang="en-US"/>
              <a:pPr/>
              <a:t>‹#›</a:t>
            </a:fld>
            <a:endParaRPr lang="en-US" altLang="en-US"/>
          </a:p>
        </p:txBody>
      </p:sp>
    </p:spTree>
    <p:extLst>
      <p:ext uri="{BB962C8B-B14F-4D97-AF65-F5344CB8AC3E}">
        <p14:creationId xmlns:p14="http://schemas.microsoft.com/office/powerpoint/2010/main" val="1729092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E7A55DD7-DECF-4C4B-9CC7-112C854671AD}"/>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4C526D1B-D763-488F-8159-A8E2CC0049B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5E0357DB-C249-4A41-BB20-615EE3D5349D}"/>
              </a:ext>
            </a:extLst>
          </p:cNvPr>
          <p:cNvSpPr>
            <a:spLocks noGrp="1" noChangeArrowheads="1"/>
          </p:cNvSpPr>
          <p:nvPr>
            <p:ph type="sldNum" sz="quarter" idx="12"/>
          </p:nvPr>
        </p:nvSpPr>
        <p:spPr>
          <a:ln/>
        </p:spPr>
        <p:txBody>
          <a:bodyPr/>
          <a:lstStyle>
            <a:lvl1pPr>
              <a:defRPr/>
            </a:lvl1pPr>
          </a:lstStyle>
          <a:p>
            <a:fld id="{294A6E5E-5E64-403D-B6DD-864A0F83933F}" type="slidenum">
              <a:rPr lang="en-US" altLang="en-US"/>
              <a:pPr/>
              <a:t>‹#›</a:t>
            </a:fld>
            <a:endParaRPr lang="en-US" altLang="en-US"/>
          </a:p>
        </p:txBody>
      </p:sp>
    </p:spTree>
    <p:extLst>
      <p:ext uri="{BB962C8B-B14F-4D97-AF65-F5344CB8AC3E}">
        <p14:creationId xmlns:p14="http://schemas.microsoft.com/office/powerpoint/2010/main" val="4058062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73A2CB84-7336-418B-AA6C-007A1A2DD49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F67EF411-CE9A-4843-B32B-22ED8B74CC6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6D6DA031-5B71-4A28-81D8-1A68F8724692}"/>
              </a:ext>
            </a:extLst>
          </p:cNvPr>
          <p:cNvSpPr>
            <a:spLocks noGrp="1" noChangeArrowheads="1"/>
          </p:cNvSpPr>
          <p:nvPr>
            <p:ph type="sldNum" sz="quarter" idx="12"/>
          </p:nvPr>
        </p:nvSpPr>
        <p:spPr>
          <a:ln/>
        </p:spPr>
        <p:txBody>
          <a:bodyPr/>
          <a:lstStyle>
            <a:lvl1pPr>
              <a:defRPr/>
            </a:lvl1pPr>
          </a:lstStyle>
          <a:p>
            <a:fld id="{B5AA2108-B531-4621-9B5A-F59B438BEFFE}" type="slidenum">
              <a:rPr lang="en-US" altLang="en-US"/>
              <a:pPr/>
              <a:t>‹#›</a:t>
            </a:fld>
            <a:endParaRPr lang="en-US" altLang="en-US"/>
          </a:p>
        </p:txBody>
      </p:sp>
    </p:spTree>
    <p:extLst>
      <p:ext uri="{BB962C8B-B14F-4D97-AF65-F5344CB8AC3E}">
        <p14:creationId xmlns:p14="http://schemas.microsoft.com/office/powerpoint/2010/main" val="5831023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DBF2F117-3CF6-4BE3-BAA8-397F54C09BF7}"/>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1747F98E-EFAF-4D2C-899E-61DD2C91F68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F426CF08-88F8-47EE-A811-DE6894C490DB}"/>
              </a:ext>
            </a:extLst>
          </p:cNvPr>
          <p:cNvSpPr>
            <a:spLocks noGrp="1" noChangeArrowheads="1"/>
          </p:cNvSpPr>
          <p:nvPr>
            <p:ph type="sldNum" sz="quarter" idx="12"/>
          </p:nvPr>
        </p:nvSpPr>
        <p:spPr>
          <a:ln/>
        </p:spPr>
        <p:txBody>
          <a:bodyPr/>
          <a:lstStyle>
            <a:lvl1pPr>
              <a:defRPr/>
            </a:lvl1pPr>
          </a:lstStyle>
          <a:p>
            <a:fld id="{3DBAB0E3-E5DA-47BE-94C5-FC070E025D7A}" type="slidenum">
              <a:rPr lang="en-US" altLang="en-US"/>
              <a:pPr/>
              <a:t>‹#›</a:t>
            </a:fld>
            <a:endParaRPr lang="en-US" altLang="en-US"/>
          </a:p>
        </p:txBody>
      </p:sp>
    </p:spTree>
    <p:extLst>
      <p:ext uri="{BB962C8B-B14F-4D97-AF65-F5344CB8AC3E}">
        <p14:creationId xmlns:p14="http://schemas.microsoft.com/office/powerpoint/2010/main" val="13513251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76989F16-0DC2-4801-8A81-42A9076B92F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580D9888-B1F0-43C5-8328-4CD74EEDA7E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C69A477C-FDB9-4A80-A1A1-53B1D17CFD9E}"/>
              </a:ext>
            </a:extLst>
          </p:cNvPr>
          <p:cNvSpPr>
            <a:spLocks noGrp="1" noChangeArrowheads="1"/>
          </p:cNvSpPr>
          <p:nvPr>
            <p:ph type="sldNum" sz="quarter" idx="12"/>
          </p:nvPr>
        </p:nvSpPr>
        <p:spPr>
          <a:ln/>
        </p:spPr>
        <p:txBody>
          <a:bodyPr/>
          <a:lstStyle>
            <a:lvl1pPr>
              <a:defRPr/>
            </a:lvl1pPr>
          </a:lstStyle>
          <a:p>
            <a:fld id="{9419DF53-4C99-4D6F-8F97-A65F3274D08A}" type="slidenum">
              <a:rPr lang="en-US" altLang="en-US"/>
              <a:pPr/>
              <a:t>‹#›</a:t>
            </a:fld>
            <a:endParaRPr lang="en-US" altLang="en-US"/>
          </a:p>
        </p:txBody>
      </p:sp>
    </p:spTree>
    <p:extLst>
      <p:ext uri="{BB962C8B-B14F-4D97-AF65-F5344CB8AC3E}">
        <p14:creationId xmlns:p14="http://schemas.microsoft.com/office/powerpoint/2010/main" val="1148301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EBCF02D2-00D5-4CDE-B5FD-6347EB37C455}"/>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a:defRPr/>
            </a:pPr>
            <a:endParaRPr lang="en-US">
              <a:latin typeface="Times New Roman" pitchFamily="18" charset="0"/>
              <a:cs typeface="+mn-cs"/>
            </a:endParaRPr>
          </a:p>
        </p:txBody>
      </p:sp>
      <p:sp>
        <p:nvSpPr>
          <p:cNvPr id="20483" name="Rectangle 3">
            <a:extLst>
              <a:ext uri="{FF2B5EF4-FFF2-40B4-BE49-F238E27FC236}">
                <a16:creationId xmlns:a16="http://schemas.microsoft.com/office/drawing/2014/main" id="{E9548F16-2481-4733-A475-9B0EBCAB9071}"/>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a:defRPr/>
            </a:pPr>
            <a:endParaRPr lang="en-US">
              <a:latin typeface="Times New Roman" pitchFamily="18" charset="0"/>
              <a:cs typeface="+mn-cs"/>
            </a:endParaRPr>
          </a:p>
        </p:txBody>
      </p:sp>
      <p:sp>
        <p:nvSpPr>
          <p:cNvPr id="1028" name="Rectangle 4">
            <a:extLst>
              <a:ext uri="{FF2B5EF4-FFF2-40B4-BE49-F238E27FC236}">
                <a16:creationId xmlns:a16="http://schemas.microsoft.com/office/drawing/2014/main" id="{081DACCA-22D2-478E-BBA2-843E0D753AA7}"/>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4079D399-4FDF-4D72-A312-F3EFE10E24EC}"/>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EE51A610-C439-4CB8-A918-7EC5A6E3CF07}"/>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cs typeface="+mn-cs"/>
              </a:defRPr>
            </a:lvl1pPr>
          </a:lstStyle>
          <a:p>
            <a:pPr>
              <a:defRPr/>
            </a:pPr>
            <a:endParaRPr lang="en-US"/>
          </a:p>
        </p:txBody>
      </p:sp>
      <p:sp>
        <p:nvSpPr>
          <p:cNvPr id="20487" name="Rectangle 7">
            <a:extLst>
              <a:ext uri="{FF2B5EF4-FFF2-40B4-BE49-F238E27FC236}">
                <a16:creationId xmlns:a16="http://schemas.microsoft.com/office/drawing/2014/main" id="{1D7029AD-3F65-4AD9-B083-A4A6F6899D54}"/>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cs typeface="+mn-cs"/>
              </a:defRPr>
            </a:lvl1pPr>
          </a:lstStyle>
          <a:p>
            <a:pPr>
              <a:defRPr/>
            </a:pPr>
            <a:endParaRPr lang="en-US"/>
          </a:p>
        </p:txBody>
      </p:sp>
      <p:sp>
        <p:nvSpPr>
          <p:cNvPr id="20488" name="Rectangle 8">
            <a:extLst>
              <a:ext uri="{FF2B5EF4-FFF2-40B4-BE49-F238E27FC236}">
                <a16:creationId xmlns:a16="http://schemas.microsoft.com/office/drawing/2014/main" id="{6D24A9F7-947B-435B-A214-E7B5D5620CB4}"/>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fld id="{7AFC0FDA-8FBC-4D45-8E22-919BA3C84D1D}" type="slidenum">
              <a:rPr lang="en-US" altLang="en-US"/>
              <a:pPr/>
              <a:t>‹#›</a:t>
            </a:fld>
            <a:endParaRPr lang="en-US" altLang="en-US"/>
          </a:p>
        </p:txBody>
      </p:sp>
      <p:sp>
        <p:nvSpPr>
          <p:cNvPr id="20489" name="Freeform 9">
            <a:extLst>
              <a:ext uri="{FF2B5EF4-FFF2-40B4-BE49-F238E27FC236}">
                <a16:creationId xmlns:a16="http://schemas.microsoft.com/office/drawing/2014/main" id="{ED83DB95-CDFE-4D5B-A761-A1726F3909D2}"/>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eaLnBrk="0" hangingPunct="0">
              <a:defRPr/>
            </a:pPr>
            <a:endParaRPr lang="en-US">
              <a:latin typeface="Arial" charset="0"/>
              <a:cs typeface="+mn-cs"/>
            </a:endParaRPr>
          </a:p>
        </p:txBody>
      </p:sp>
      <p:sp>
        <p:nvSpPr>
          <p:cNvPr id="20490" name="Freeform 10">
            <a:extLst>
              <a:ext uri="{FF2B5EF4-FFF2-40B4-BE49-F238E27FC236}">
                <a16:creationId xmlns:a16="http://schemas.microsoft.com/office/drawing/2014/main" id="{514621C2-A13C-44A6-999D-17C586A1C374}"/>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eaLnBrk="0" hangingPunct="0">
              <a:defRPr/>
            </a:pPr>
            <a:endParaRPr lang="en-US">
              <a:latin typeface="Arial" charset="0"/>
              <a:cs typeface="+mn-cs"/>
            </a:endParaRPr>
          </a:p>
        </p:txBody>
      </p:sp>
    </p:spTree>
  </p:cSld>
  <p:clrMap bg1="lt1" tx1="dk1" bg2="lt2" tx2="dk2" accent1="accent1" accent2="accent2" accent3="accent3" accent4="accent4" accent5="accent5" accent6="accent6" hlink="hlink" folHlink="folHlink"/>
  <p:sldLayoutIdLst>
    <p:sldLayoutId id="2147484080" r:id="rId1"/>
    <p:sldLayoutId id="2147484079" r:id="rId2"/>
    <p:sldLayoutId id="2147484078" r:id="rId3"/>
    <p:sldLayoutId id="2147484077" r:id="rId4"/>
    <p:sldLayoutId id="2147484076" r:id="rId5"/>
    <p:sldLayoutId id="2147484075" r:id="rId6"/>
    <p:sldLayoutId id="2147484074" r:id="rId7"/>
    <p:sldLayoutId id="2147484073" r:id="rId8"/>
    <p:sldLayoutId id="2147484072" r:id="rId9"/>
    <p:sldLayoutId id="2147484071"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BB5A2A4E-FBC2-465A-9C24-7BEE26493AFE}"/>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eaLnBrk="0" hangingPunct="0">
              <a:spcBef>
                <a:spcPct val="50000"/>
              </a:spcBef>
              <a:defRPr/>
            </a:pPr>
            <a:endParaRPr lang="en-US" sz="1200" dirty="0">
              <a:solidFill>
                <a:srgbClr val="000000"/>
              </a:solidFill>
              <a:cs typeface="+mn-cs"/>
            </a:endParaRPr>
          </a:p>
        </p:txBody>
      </p:sp>
      <p:sp>
        <p:nvSpPr>
          <p:cNvPr id="14" name="Rectangle 13">
            <a:extLst>
              <a:ext uri="{FF2B5EF4-FFF2-40B4-BE49-F238E27FC236}">
                <a16:creationId xmlns:a16="http://schemas.microsoft.com/office/drawing/2014/main" id="{8021A5C4-2933-4567-9476-A9826FAE591B}"/>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eaLnBrk="0" hangingPunct="0">
              <a:spcBef>
                <a:spcPct val="34000"/>
              </a:spcBef>
              <a:buClr>
                <a:srgbClr val="000000"/>
              </a:buClr>
              <a:buSzPct val="100000"/>
              <a:buFont typeface="Symbol" pitchFamily="18" charset="2"/>
              <a:buChar char="·"/>
              <a:defRPr/>
            </a:pPr>
            <a:endParaRPr lang="en-US" sz="1600">
              <a:solidFill>
                <a:srgbClr val="000000"/>
              </a:solidFill>
              <a:latin typeface="Arial" charset="0"/>
              <a:cs typeface="+mn-cs"/>
            </a:endParaRPr>
          </a:p>
        </p:txBody>
      </p:sp>
      <p:sp>
        <p:nvSpPr>
          <p:cNvPr id="15" name="Rectangle 14">
            <a:extLst>
              <a:ext uri="{FF2B5EF4-FFF2-40B4-BE49-F238E27FC236}">
                <a16:creationId xmlns:a16="http://schemas.microsoft.com/office/drawing/2014/main" id="{EB0513C8-620E-429A-B005-2EC196D9E634}"/>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eaLnBrk="0" hangingPunct="0">
              <a:spcBef>
                <a:spcPct val="34000"/>
              </a:spcBef>
              <a:buClr>
                <a:srgbClr val="000000"/>
              </a:buClr>
              <a:buSzPct val="100000"/>
              <a:buFont typeface="Symbol" pitchFamily="18" charset="2"/>
              <a:buChar char="·"/>
              <a:defRPr/>
            </a:pPr>
            <a:endParaRPr lang="en-US" sz="1600">
              <a:solidFill>
                <a:srgbClr val="000000"/>
              </a:solidFill>
              <a:latin typeface="Arial" charset="0"/>
              <a:cs typeface="+mn-cs"/>
            </a:endParaRPr>
          </a:p>
        </p:txBody>
      </p:sp>
      <p:pic>
        <p:nvPicPr>
          <p:cNvPr id="31749" name="Picture 3" descr="MHE-red-RGB-email-logo.png">
            <a:extLst>
              <a:ext uri="{FF2B5EF4-FFF2-40B4-BE49-F238E27FC236}">
                <a16:creationId xmlns:a16="http://schemas.microsoft.com/office/drawing/2014/main" id="{71EDC719-9116-4A4A-8A73-FA148EBD6ADC}"/>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DA4E8D00-2962-4EB9-94CA-343ED0B3E1A2}"/>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35F53155-DA62-4A95-A453-838D34F0DFD3}"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01C331CB-1420-409F-B934-A56B82A5EE60}"/>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C5B18193-6706-41B0-B92E-F340E68908CA}"/>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081" r:id="rId1"/>
    <p:sldLayoutId id="2147484082" r:id="rId2"/>
    <p:sldLayoutId id="2147484083" r:id="rId3"/>
    <p:sldLayoutId id="2147484084" r:id="rId4"/>
    <p:sldLayoutId id="2147484085" r:id="rId5"/>
    <p:sldLayoutId id="2147484086" r:id="rId6"/>
    <p:sldLayoutId id="2147484087" r:id="rId7"/>
    <p:sldLayoutId id="2147484088" r:id="rId8"/>
    <p:sldLayoutId id="2147484089" r:id="rId9"/>
    <p:sldLayoutId id="2147484090" r:id="rId10"/>
    <p:sldLayoutId id="2147484091"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FC13E0F2-E71A-4350-B7AA-9176FA815D77}"/>
              </a:ext>
            </a:extLst>
          </p:cNvPr>
          <p:cNvSpPr txBox="1">
            <a:spLocks noChangeArrowheads="1"/>
          </p:cNvSpPr>
          <p:nvPr/>
        </p:nvSpPr>
        <p:spPr bwMode="auto">
          <a:xfrm>
            <a:off x="0" y="6527800"/>
            <a:ext cx="88392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eaLnBrk="0" hangingPunct="0">
              <a:defRPr sz="2400">
                <a:solidFill>
                  <a:schemeClr val="tx1"/>
                </a:solidFill>
                <a:latin typeface="Arial" panose="020B0604020202020204" pitchFamily="34" charset="0"/>
              </a:defRPr>
            </a:lvl1pPr>
            <a:lvl2pPr marL="742950" indent="-285750" defTabSz="1028700" eaLnBrk="0" hangingPunct="0">
              <a:defRPr sz="2400">
                <a:solidFill>
                  <a:schemeClr val="tx1"/>
                </a:solidFill>
                <a:latin typeface="Arial" panose="020B0604020202020204" pitchFamily="34" charset="0"/>
              </a:defRPr>
            </a:lvl2pPr>
            <a:lvl3pPr marL="1143000" indent="-228600" defTabSz="1028700" eaLnBrk="0" hangingPunct="0">
              <a:defRPr sz="2400">
                <a:solidFill>
                  <a:schemeClr val="tx1"/>
                </a:solidFill>
                <a:latin typeface="Arial" panose="020B0604020202020204" pitchFamily="34" charset="0"/>
              </a:defRPr>
            </a:lvl3pPr>
            <a:lvl4pPr marL="1600200" indent="-228600" defTabSz="1028700" eaLnBrk="0" hangingPunct="0">
              <a:defRPr sz="2400">
                <a:solidFill>
                  <a:schemeClr val="tx1"/>
                </a:solidFill>
                <a:latin typeface="Arial" panose="020B0604020202020204" pitchFamily="34" charset="0"/>
              </a:defRPr>
            </a:lvl4pPr>
            <a:lvl5pPr marL="2057400" indent="-228600" defTabSz="1028700" eaLnBrk="0" hangingPunct="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54368ED4-AFA2-4A7D-9173-ADF0A0B0106D}"/>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CCF5B8E7-90B0-4443-9726-B5116813DA6C}"/>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Digestive System &amp; Nutrition</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356BCC3-AFB9-4405-9E46-B2347DA857CD}"/>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AF76DF41-77E7-4FF9-A5E3-624FCB8124E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the hormonal control of the gastrointestinal tract.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3F2E7E6C-0932-4ECB-826C-48077CC28281}"/>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31089B79-4475-4CF0-8CB7-61741E8BD7B4}"/>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how lipids are digested.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18604483-E0E6-4DAE-909C-71F637F157B7}"/>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F748EAA1-4E93-4AE4-B175-20A268F232C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 the small intestines and the pancreas communicate?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B6AFB52F-278E-4B75-9D36-77912F967A70}"/>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666F1461-BADD-4EB2-B342-14FC58F1D94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are antacids a good reliever of heart burn?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93471ED5-A96D-4BA8-8507-434A9F47A413}"/>
              </a:ext>
            </a:extLst>
          </p:cNvPr>
          <p:cNvSpPr>
            <a:spLocks noGrp="1"/>
          </p:cNvSpPr>
          <p:nvPr>
            <p:ph type="title"/>
          </p:nvPr>
        </p:nvSpPr>
        <p:spPr/>
        <p:txBody>
          <a:bodyPr/>
          <a:lstStyle/>
          <a:p>
            <a:pPr eaLnBrk="1" hangingPunct="1"/>
            <a:r>
              <a:rPr lang="en-US" altLang="en-US"/>
              <a:t>1-minute paper topics</a:t>
            </a:r>
          </a:p>
        </p:txBody>
      </p:sp>
      <p:sp>
        <p:nvSpPr>
          <p:cNvPr id="15363" name="Content Placeholder 2">
            <a:extLst>
              <a:ext uri="{FF2B5EF4-FFF2-40B4-BE49-F238E27FC236}">
                <a16:creationId xmlns:a16="http://schemas.microsoft.com/office/drawing/2014/main" id="{63AF37F1-FDC6-4E8B-A320-B0E96827387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why a large meal will cause secretion for hours.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B1569529-D8CC-421B-9AA6-7060FBB75096}"/>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FBC8A6E9-B4DF-4A66-87C3-F11F88E18CF0}"/>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the three divisions of heterotrophs.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B8059D28-E81B-42D9-B7E3-87B1DD1B28A1}"/>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03265B32-9443-46CE-A60F-8BF2C591FE3A}"/>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A vegan cuts out all animal products. They are worried about their health. Explain how they can make sure they are not at risk for deficiencies.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B167940B-D615-49AF-92BD-4E7E52EF215F}"/>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A391D429-D136-4291-9CDB-51AA56A9E155}"/>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how hormones help regulate appetite control.</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BAB82003-62DF-4B3E-814F-5E42C492DBA4}"/>
              </a:ext>
            </a:extLst>
          </p:cNvPr>
          <p:cNvSpPr>
            <a:spLocks noGrp="1"/>
          </p:cNvSpPr>
          <p:nvPr>
            <p:ph type="title"/>
          </p:nvPr>
        </p:nvSpPr>
        <p:spPr/>
        <p:txBody>
          <a:bodyPr/>
          <a:lstStyle/>
          <a:p>
            <a:pPr eaLnBrk="1" hangingPunct="1"/>
            <a:r>
              <a:rPr lang="en-US" altLang="en-US"/>
              <a:t>1-minute paper topics</a:t>
            </a:r>
          </a:p>
        </p:txBody>
      </p:sp>
      <p:sp>
        <p:nvSpPr>
          <p:cNvPr id="16387" name="Content Placeholder 2">
            <a:extLst>
              <a:ext uri="{FF2B5EF4-FFF2-40B4-BE49-F238E27FC236}">
                <a16:creationId xmlns:a16="http://schemas.microsoft.com/office/drawing/2014/main" id="{CB46A192-C082-4FB7-AF28-6D733E386068}"/>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 insulin and glucagon work together to help maintain homeostasis?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FE66BB36-A475-4909-B9D2-679FDCEF85B5}"/>
              </a:ext>
            </a:extLst>
          </p:cNvPr>
          <p:cNvSpPr>
            <a:spLocks noGrp="1"/>
          </p:cNvSpPr>
          <p:nvPr>
            <p:ph type="title"/>
          </p:nvPr>
        </p:nvSpPr>
        <p:spPr/>
        <p:txBody>
          <a:bodyPr/>
          <a:lstStyle/>
          <a:p>
            <a:pPr eaLnBrk="1" hangingPunct="1"/>
            <a:r>
              <a:rPr lang="en-US" altLang="en-US"/>
              <a:t>1-minute paper topics</a:t>
            </a:r>
          </a:p>
        </p:txBody>
      </p:sp>
      <p:sp>
        <p:nvSpPr>
          <p:cNvPr id="17411" name="Content Placeholder 2">
            <a:extLst>
              <a:ext uri="{FF2B5EF4-FFF2-40B4-BE49-F238E27FC236}">
                <a16:creationId xmlns:a16="http://schemas.microsoft.com/office/drawing/2014/main" id="{696367BC-6618-4C77-B513-000889FD820C}"/>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the liver’s role in digestion?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27319BA0-2370-4BF9-B158-DD75CFD9C63F}"/>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D1522E76-5DE3-40E5-92BF-2BCBF2FB9A88}"/>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FBBD0328-BCC4-4556-809E-BDB593C6AF80}"/>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5C2300CD-E0A8-4B9A-8838-A336AD9FC440}"/>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BDFCC228-9B6E-40F1-9372-86F90B627678}"/>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09D9E5AA-6987-4A13-85CE-D56EA67FEE5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how teeth size and shape can reflect the types of food organisms eat.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6A4C4DB6-DCCB-4DC8-8E94-38E81D8C0982}"/>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37A34202-06A2-44BD-BA1B-35627B5BFAA6}"/>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the pathway of food through the gastrointestinal tract?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14DF60BB-12DE-4563-A728-407F1C60CA35}"/>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0C04AE30-2B16-437E-9C0C-0680494EB61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can’t humans digest cellulose?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7161DF0A-6FDD-4778-BA8A-49D6CE3B1375}"/>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3A313045-8317-43A1-B5FA-A839E3370060}"/>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is the small intestine able to absorb most of the nutrients in a human’s diet?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F26C5750-2858-4B20-B7F4-95B39375AE8D}"/>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876CB5B4-2EB2-4151-938F-61864704369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enables ruminants to digest cellulose?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32E453AA-4BCC-44F4-8319-B68D7399555E}"/>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AC23F6A7-42B7-4779-AEB8-C813A0FC17D6}"/>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do some individuals have trouble digesting lactose? Is lactose intolerance a disorder? Explain.</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50"/>
  <p:tag name="MMPROD_UIDATA" val="&lt;database version=&quot;7.0&quot;&gt;&lt;object type=&quot;1&quot; unique_id=&quot;10001&quot;&gt;&lt;object type=&quot;2&quot; unique_id=&quot;11309&quot;&gt;&lt;object type=&quot;3&quot; unique_id=&quot;11310&quot;&gt;&lt;property id=&quot;20148&quot; value=&quot;5&quot;/&gt;&lt;property id=&quot;20300&quot; value=&quot;Slide 1&quot;/&gt;&lt;property id=&quot;20307&quot; value=&quot;317&quot;/&gt;&lt;/object&gt;&lt;object type=&quot;3&quot; unique_id=&quot;11311&quot;&gt;&lt;property id=&quot;20148&quot; value=&quot;5&quot;/&gt;&lt;property id=&quot;20300&quot; value=&quot;Slide 2 - &amp;quot;Minute Paper Goal&amp;quot;&quot;/&gt;&lt;property id=&quot;20307&quot; value=&quot;334&quot;/&gt;&lt;/object&gt;&lt;object type=&quot;3&quot; unique_id=&quot;11312&quot;&gt;&lt;property id=&quot;20148&quot; value=&quot;5&quot;/&gt;&lt;property id=&quot;20300&quot; value=&quot;Slide 3 - &amp;quot;Assessment&amp;quot;&quot;/&gt;&lt;property id=&quot;20307&quot; value=&quot;336&quot;/&gt;&lt;/object&gt;&lt;object type=&quot;3&quot; unique_id=&quot;11313&quot;&gt;&lt;property id=&quot;20148&quot; value=&quot;5&quot;/&gt;&lt;property id=&quot;20300&quot; value=&quot;Slide 4 - &amp;quot;1-minute paper topics&amp;quot;&quot;/&gt;&lt;property id=&quot;20307&quot; value=&quot;343&quot;/&gt;&lt;/object&gt;&lt;object type=&quot;3&quot; unique_id=&quot;11314&quot;&gt;&lt;property id=&quot;20148&quot; value=&quot;5&quot;/&gt;&lt;property id=&quot;20300&quot; value=&quot;Slide 5 - &amp;quot;1-minute paper topics&amp;quot;&quot;/&gt;&lt;property id=&quot;20307&quot; value=&quot;345&quot;/&gt;&lt;/object&gt;&lt;object type=&quot;3&quot; unique_id=&quot;11315&quot;&gt;&lt;property id=&quot;20148&quot; value=&quot;5&quot;/&gt;&lt;property id=&quot;20300&quot; value=&quot;Slide 6 - &amp;quot;1-minute paper topics&amp;quot;&quot;/&gt;&lt;property id=&quot;20307&quot; value=&quot;348&quot;/&gt;&lt;/object&gt;&lt;object type=&quot;3&quot; unique_id=&quot;11316&quot;&gt;&lt;property id=&quot;20148&quot; value=&quot;5&quot;/&gt;&lt;property id=&quot;20300&quot; value=&quot;Slide 7 - &amp;quot;1-minute paper topics&amp;quot;&quot;/&gt;&lt;property id=&quot;20307&quot; value=&quot;350&quot;/&gt;&lt;/object&gt;&lt;object type=&quot;3&quot; unique_id=&quot;11317&quot;&gt;&lt;property id=&quot;20148&quot; value=&quot;5&quot;/&gt;&lt;property id=&quot;20300&quot; value=&quot;Slide 8 - &amp;quot;1-minute paper topics&amp;quot;&quot;/&gt;&lt;property id=&quot;20307&quot; value=&quot;352&quot;/&gt;&lt;/object&gt;&lt;object type=&quot;3&quot; unique_id=&quot;11318&quot;&gt;&lt;property id=&quot;20148&quot; value=&quot;5&quot;/&gt;&lt;property id=&quot;20300&quot; value=&quot;Slide 9 - &amp;quot;1-minute paper topics&amp;quot;&quot;/&gt;&lt;property id=&quot;20307&quot; value=&quot;353&quot;/&gt;&lt;/object&gt;&lt;object type=&quot;3&quot; unique_id=&quot;11319&quot;&gt;&lt;property id=&quot;20148&quot; value=&quot;5&quot;/&gt;&lt;property id=&quot;20300&quot; value=&quot;Slide 10 - &amp;quot;1-minute paper topics&amp;quot;&quot;/&gt;&lt;property id=&quot;20307&quot; value=&quot;355&quot;/&gt;&lt;/object&gt;&lt;object type=&quot;3&quot; unique_id=&quot;11320&quot;&gt;&lt;property id=&quot;20148&quot; value=&quot;5&quot;/&gt;&lt;property id=&quot;20300&quot; value=&quot;Slide 11 - &amp;quot;1-minute paper topics&amp;quot;&quot;/&gt;&lt;property id=&quot;20307&quot; value=&quot;354&quot;/&gt;&lt;/object&gt;&lt;object type=&quot;3&quot; unique_id=&quot;11321&quot;&gt;&lt;property id=&quot;20148&quot; value=&quot;5&quot;/&gt;&lt;property id=&quot;20300&quot; value=&quot;Slide 12 - &amp;quot;1-minute paper topics&amp;quot;&quot;/&gt;&lt;property id=&quot;20307&quot; value=&quot;356&quot;/&gt;&lt;/object&gt;&lt;object type=&quot;3&quot; unique_id=&quot;11322&quot;&gt;&lt;property id=&quot;20148&quot; value=&quot;5&quot;/&gt;&lt;property id=&quot;20300&quot; value=&quot;Slide 13 - &amp;quot;1-minute paper topics&amp;quot;&quot;/&gt;&lt;property id=&quot;20307&quot; value=&quot;357&quot;/&gt;&lt;/object&gt;&lt;/object&gt;&lt;object type=&quot;8&quot; unique_id=&quot;11337&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5876</TotalTime>
  <Words>267</Words>
  <Application>Microsoft Office PowerPoint</Application>
  <PresentationFormat>On-screen Show (4:3)</PresentationFormat>
  <Paragraphs>44</Paragraphs>
  <Slides>19</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19</vt:i4>
      </vt:variant>
    </vt:vector>
  </HeadingPairs>
  <TitlesOfParts>
    <vt:vector size="28"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301</cp:revision>
  <dcterms:created xsi:type="dcterms:W3CDTF">2005-04-19T02:46:41Z</dcterms:created>
  <dcterms:modified xsi:type="dcterms:W3CDTF">2019-04-25T16:07:10Z</dcterms:modified>
</cp:coreProperties>
</file>