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890" r:id="rId2"/>
  </p:sldMasterIdLst>
  <p:notesMasterIdLst>
    <p:notesMasterId r:id="rId13"/>
  </p:notesMasterIdLst>
  <p:sldIdLst>
    <p:sldId id="317" r:id="rId3"/>
    <p:sldId id="334" r:id="rId4"/>
    <p:sldId id="336" r:id="rId5"/>
    <p:sldId id="318" r:id="rId6"/>
    <p:sldId id="338" r:id="rId7"/>
    <p:sldId id="322" r:id="rId8"/>
    <p:sldId id="337" r:id="rId9"/>
    <p:sldId id="321" r:id="rId10"/>
    <p:sldId id="320" r:id="rId11"/>
    <p:sldId id="328" r:id="rId12"/>
  </p:sldIdLst>
  <p:sldSz cx="9144000" cy="6858000" type="screen4x3"/>
  <p:notesSz cx="6858000" cy="9144000"/>
  <p:custDataLst>
    <p:tags r:id="rId14"/>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E4CB3567-C601-48C2-BBB1-AD437745022A}"/>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DADB74AF-56C0-485E-B4A2-F8548A7F358D}"/>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316" name="Rectangle 4">
            <a:extLst>
              <a:ext uri="{FF2B5EF4-FFF2-40B4-BE49-F238E27FC236}">
                <a16:creationId xmlns:a16="http://schemas.microsoft.com/office/drawing/2014/main" id="{F9D42194-90DB-42F3-990B-60857B1FCCB0}"/>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FAECBA1B-6BD2-4347-BFB5-0DFC5D152898}"/>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6790F015-A624-4BDC-B029-F56A5D283969}"/>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81F47C2F-D258-45C8-B7B0-F1B87D3FBA37}"/>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31D0410E-EA63-473D-B276-C08B118ED766}"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13C4D00D-99D9-415F-A477-C4903BCDA10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3A07F65-3F65-454F-8326-E3F4DDA42C65}" type="slidenum">
              <a:rPr lang="en-US" altLang="en-US" sz="1200"/>
              <a:pPr/>
              <a:t>1</a:t>
            </a:fld>
            <a:endParaRPr lang="en-US" altLang="en-US" sz="1200"/>
          </a:p>
        </p:txBody>
      </p:sp>
      <p:sp>
        <p:nvSpPr>
          <p:cNvPr id="14339" name="Rectangle 2">
            <a:extLst>
              <a:ext uri="{FF2B5EF4-FFF2-40B4-BE49-F238E27FC236}">
                <a16:creationId xmlns:a16="http://schemas.microsoft.com/office/drawing/2014/main" id="{B6395146-D61C-4CD4-9B71-BAB9AF863D6F}"/>
              </a:ext>
            </a:extLst>
          </p:cNvPr>
          <p:cNvSpPr>
            <a:spLocks noRot="1" noChangeArrowheads="1" noTextEdit="1"/>
          </p:cNvSpPr>
          <p:nvPr>
            <p:ph type="sldImg"/>
          </p:nvPr>
        </p:nvSpPr>
        <p:spPr>
          <a:ln/>
        </p:spPr>
      </p:sp>
      <p:sp>
        <p:nvSpPr>
          <p:cNvPr id="14340" name="Rectangle 3">
            <a:extLst>
              <a:ext uri="{FF2B5EF4-FFF2-40B4-BE49-F238E27FC236}">
                <a16:creationId xmlns:a16="http://schemas.microsoft.com/office/drawing/2014/main" id="{60869962-A36D-4356-99F8-336D5D039E4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23C9CD5B-0381-4F22-B8BE-86F73EAE553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DEC7223-D98A-4451-B276-C92F80825DE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33CEF73-DB44-4BC2-BC70-5631D8A0481C}"/>
              </a:ext>
            </a:extLst>
          </p:cNvPr>
          <p:cNvSpPr>
            <a:spLocks noGrp="1" noChangeArrowheads="1"/>
          </p:cNvSpPr>
          <p:nvPr>
            <p:ph type="sldNum" sz="quarter" idx="12"/>
          </p:nvPr>
        </p:nvSpPr>
        <p:spPr>
          <a:ln/>
        </p:spPr>
        <p:txBody>
          <a:bodyPr/>
          <a:lstStyle>
            <a:lvl1pPr>
              <a:defRPr/>
            </a:lvl1pPr>
          </a:lstStyle>
          <a:p>
            <a:fld id="{50EFD37A-F4D6-4A97-98CF-667FF4C388F5}" type="slidenum">
              <a:rPr lang="en-US" altLang="en-US"/>
              <a:pPr/>
              <a:t>‹#›</a:t>
            </a:fld>
            <a:endParaRPr lang="en-US" altLang="en-US"/>
          </a:p>
        </p:txBody>
      </p:sp>
    </p:spTree>
    <p:extLst>
      <p:ext uri="{BB962C8B-B14F-4D97-AF65-F5344CB8AC3E}">
        <p14:creationId xmlns:p14="http://schemas.microsoft.com/office/powerpoint/2010/main" val="22708138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9338F4B1-6FCB-40FF-BBC7-F32AF574A2D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A27720C-3A5D-4DCF-BF08-59DB8854F5A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207B20A-12D2-4186-BE6D-B5CB6BB21916}"/>
              </a:ext>
            </a:extLst>
          </p:cNvPr>
          <p:cNvSpPr>
            <a:spLocks noGrp="1" noChangeArrowheads="1"/>
          </p:cNvSpPr>
          <p:nvPr>
            <p:ph type="sldNum" sz="quarter" idx="12"/>
          </p:nvPr>
        </p:nvSpPr>
        <p:spPr>
          <a:ln/>
        </p:spPr>
        <p:txBody>
          <a:bodyPr/>
          <a:lstStyle>
            <a:lvl1pPr>
              <a:defRPr/>
            </a:lvl1pPr>
          </a:lstStyle>
          <a:p>
            <a:fld id="{B7708E9E-1A3D-40FE-AFFE-2489A19CAC15}" type="slidenum">
              <a:rPr lang="en-US" altLang="en-US"/>
              <a:pPr/>
              <a:t>‹#›</a:t>
            </a:fld>
            <a:endParaRPr lang="en-US" altLang="en-US"/>
          </a:p>
        </p:txBody>
      </p:sp>
    </p:spTree>
    <p:extLst>
      <p:ext uri="{BB962C8B-B14F-4D97-AF65-F5344CB8AC3E}">
        <p14:creationId xmlns:p14="http://schemas.microsoft.com/office/powerpoint/2010/main" val="1348747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E1D66-2A30-4BF9-B8ED-C3BD12DA7540}"/>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A28AAD4-35D8-491D-8B56-366F555D859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200691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10BF8-B71D-422A-8AD6-EA61A0B1B6E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06941DC-E677-4EA1-B500-E38E6620055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5576438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A1690A-DCDF-4B64-A4A6-A13B04221CA6}"/>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1398DF-6E3E-4F13-9F16-A297C3FEF179}"/>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42126315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2E03-C166-477F-A9CC-DFA5125E0C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93A26A9-6E8A-48BE-95EA-C776BDE88DC2}"/>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D33E94D-F579-4745-BE7E-16993FA9C534}"/>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2300508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2A1A3-2062-4685-BBEE-60BFB0C5AD7D}"/>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CB22C49-59A5-4603-8632-7FEBFD92CB34}"/>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4C80CE7-D65F-4827-91EC-54774876E8D1}"/>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811B157-4BC4-45B7-A59B-EA3E26E1B5D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7DF26BA-1455-4A6A-ADBD-39C17C16CD09}"/>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2495564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7AA91-EC8C-4EC5-926A-44F81F659A2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571338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6788136"/>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27E85-7939-48C7-BF47-38314C5EB49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FC7C5D-B76A-4EAD-AC80-A61EC0058843}"/>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F8F9898-1F73-42C4-BA3C-F6833C9C1E65}"/>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19603101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AEB96-5386-48C4-951C-3C29109715CE}"/>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127921D-A80F-4290-9F9C-C1C8D79A34B8}"/>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51DE48F-4E77-4546-B340-CFBB7EE7F50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82654895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7F07BD84-9C27-4086-9C5E-980599542A0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A5D3EBA-5979-4C1E-9C52-B560912808D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B4F0080-AA28-4DBA-A54A-1BC1D38600F0}"/>
              </a:ext>
            </a:extLst>
          </p:cNvPr>
          <p:cNvSpPr>
            <a:spLocks noGrp="1" noChangeArrowheads="1"/>
          </p:cNvSpPr>
          <p:nvPr>
            <p:ph type="sldNum" sz="quarter" idx="12"/>
          </p:nvPr>
        </p:nvSpPr>
        <p:spPr>
          <a:ln/>
        </p:spPr>
        <p:txBody>
          <a:bodyPr/>
          <a:lstStyle>
            <a:lvl1pPr>
              <a:defRPr/>
            </a:lvl1pPr>
          </a:lstStyle>
          <a:p>
            <a:fld id="{F7D44C67-44B1-4AAE-9DE3-CC671FEFBDDE}" type="slidenum">
              <a:rPr lang="en-US" altLang="en-US"/>
              <a:pPr/>
              <a:t>‹#›</a:t>
            </a:fld>
            <a:endParaRPr lang="en-US" altLang="en-US"/>
          </a:p>
        </p:txBody>
      </p:sp>
    </p:spTree>
    <p:extLst>
      <p:ext uri="{BB962C8B-B14F-4D97-AF65-F5344CB8AC3E}">
        <p14:creationId xmlns:p14="http://schemas.microsoft.com/office/powerpoint/2010/main" val="38462089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8C771-2671-4C70-84DB-F2FFD10C761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1EA85F4-3DAE-429B-816B-FD7093A38B6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8504781"/>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A0EA2B3-2981-4427-BEF9-9C80FAFE4690}"/>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9650D72-09C9-4256-8158-CAF05F11D657}"/>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005824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7DF94C71-3D3B-4354-B64D-CC83AF00BF0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8DCFF6A1-54CE-4525-AE7B-5D923763B8C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2E2483EF-17AC-4BE8-8CC2-D9E261F9F500}"/>
              </a:ext>
            </a:extLst>
          </p:cNvPr>
          <p:cNvSpPr>
            <a:spLocks noGrp="1" noChangeArrowheads="1"/>
          </p:cNvSpPr>
          <p:nvPr>
            <p:ph type="sldNum" sz="quarter" idx="12"/>
          </p:nvPr>
        </p:nvSpPr>
        <p:spPr>
          <a:ln/>
        </p:spPr>
        <p:txBody>
          <a:bodyPr/>
          <a:lstStyle>
            <a:lvl1pPr>
              <a:defRPr/>
            </a:lvl1pPr>
          </a:lstStyle>
          <a:p>
            <a:fld id="{9B232745-291A-452E-A5C5-3F7D8254DE63}" type="slidenum">
              <a:rPr lang="en-US" altLang="en-US"/>
              <a:pPr/>
              <a:t>‹#›</a:t>
            </a:fld>
            <a:endParaRPr lang="en-US" altLang="en-US"/>
          </a:p>
        </p:txBody>
      </p:sp>
    </p:spTree>
    <p:extLst>
      <p:ext uri="{BB962C8B-B14F-4D97-AF65-F5344CB8AC3E}">
        <p14:creationId xmlns:p14="http://schemas.microsoft.com/office/powerpoint/2010/main" val="26207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381EFA24-94BB-4C4C-BF39-83BDBEAFDD9E}"/>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10AC58C4-F0E0-4980-9353-D5062DD9BBA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4DF57033-A454-425E-AF90-CDBA1AC548D0}"/>
              </a:ext>
            </a:extLst>
          </p:cNvPr>
          <p:cNvSpPr>
            <a:spLocks noGrp="1" noChangeArrowheads="1"/>
          </p:cNvSpPr>
          <p:nvPr>
            <p:ph type="sldNum" sz="quarter" idx="12"/>
          </p:nvPr>
        </p:nvSpPr>
        <p:spPr>
          <a:ln/>
        </p:spPr>
        <p:txBody>
          <a:bodyPr/>
          <a:lstStyle>
            <a:lvl1pPr>
              <a:defRPr/>
            </a:lvl1pPr>
          </a:lstStyle>
          <a:p>
            <a:fld id="{A3927182-9AE0-48E9-BE83-703A916A44D0}" type="slidenum">
              <a:rPr lang="en-US" altLang="en-US"/>
              <a:pPr/>
              <a:t>‹#›</a:t>
            </a:fld>
            <a:endParaRPr lang="en-US" altLang="en-US"/>
          </a:p>
        </p:txBody>
      </p:sp>
    </p:spTree>
    <p:extLst>
      <p:ext uri="{BB962C8B-B14F-4D97-AF65-F5344CB8AC3E}">
        <p14:creationId xmlns:p14="http://schemas.microsoft.com/office/powerpoint/2010/main" val="497496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8141C8EF-5F7F-42C2-BDAA-EAA2B949D647}"/>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4F2DC2DB-4378-4A7F-9BAC-074A02FBB80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E353A6A0-5B90-40BA-9F89-71156A0B0695}"/>
              </a:ext>
            </a:extLst>
          </p:cNvPr>
          <p:cNvSpPr>
            <a:spLocks noGrp="1" noChangeArrowheads="1"/>
          </p:cNvSpPr>
          <p:nvPr>
            <p:ph type="sldNum" sz="quarter" idx="12"/>
          </p:nvPr>
        </p:nvSpPr>
        <p:spPr>
          <a:ln/>
        </p:spPr>
        <p:txBody>
          <a:bodyPr/>
          <a:lstStyle>
            <a:lvl1pPr>
              <a:defRPr/>
            </a:lvl1pPr>
          </a:lstStyle>
          <a:p>
            <a:fld id="{ACAF2289-8C28-4FFA-9CB4-1FBB548699A2}" type="slidenum">
              <a:rPr lang="en-US" altLang="en-US"/>
              <a:pPr/>
              <a:t>‹#›</a:t>
            </a:fld>
            <a:endParaRPr lang="en-US" altLang="en-US"/>
          </a:p>
        </p:txBody>
      </p:sp>
    </p:spTree>
    <p:extLst>
      <p:ext uri="{BB962C8B-B14F-4D97-AF65-F5344CB8AC3E}">
        <p14:creationId xmlns:p14="http://schemas.microsoft.com/office/powerpoint/2010/main" val="2616189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A2B21DC3-0CE1-40E6-9DDF-2C72A560B68F}"/>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7DC7A3A8-9CB6-494B-BC3A-1A2BC6FA7FA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502F586E-1169-4071-976B-01C16EF11682}"/>
              </a:ext>
            </a:extLst>
          </p:cNvPr>
          <p:cNvSpPr>
            <a:spLocks noGrp="1" noChangeArrowheads="1"/>
          </p:cNvSpPr>
          <p:nvPr>
            <p:ph type="sldNum" sz="quarter" idx="12"/>
          </p:nvPr>
        </p:nvSpPr>
        <p:spPr>
          <a:ln/>
        </p:spPr>
        <p:txBody>
          <a:bodyPr/>
          <a:lstStyle>
            <a:lvl1pPr>
              <a:defRPr/>
            </a:lvl1pPr>
          </a:lstStyle>
          <a:p>
            <a:fld id="{752C9525-3F2E-46D3-8BFA-7DFE3C263A40}" type="slidenum">
              <a:rPr lang="en-US" altLang="en-US"/>
              <a:pPr/>
              <a:t>‹#›</a:t>
            </a:fld>
            <a:endParaRPr lang="en-US" altLang="en-US"/>
          </a:p>
        </p:txBody>
      </p:sp>
    </p:spTree>
    <p:extLst>
      <p:ext uri="{BB962C8B-B14F-4D97-AF65-F5344CB8AC3E}">
        <p14:creationId xmlns:p14="http://schemas.microsoft.com/office/powerpoint/2010/main" val="25963979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08E99808-19AB-4813-88CE-1BC674414A7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BA83B9C7-62B1-4AD6-B82A-14DC5A22651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9823400-3656-425E-AB79-A4FD26ED272D}"/>
              </a:ext>
            </a:extLst>
          </p:cNvPr>
          <p:cNvSpPr>
            <a:spLocks noGrp="1" noChangeArrowheads="1"/>
          </p:cNvSpPr>
          <p:nvPr>
            <p:ph type="sldNum" sz="quarter" idx="12"/>
          </p:nvPr>
        </p:nvSpPr>
        <p:spPr>
          <a:ln/>
        </p:spPr>
        <p:txBody>
          <a:bodyPr/>
          <a:lstStyle>
            <a:lvl1pPr>
              <a:defRPr/>
            </a:lvl1pPr>
          </a:lstStyle>
          <a:p>
            <a:fld id="{D624CE4D-4DC3-4494-BB3E-F3056C40EB7F}" type="slidenum">
              <a:rPr lang="en-US" altLang="en-US"/>
              <a:pPr/>
              <a:t>‹#›</a:t>
            </a:fld>
            <a:endParaRPr lang="en-US" altLang="en-US"/>
          </a:p>
        </p:txBody>
      </p:sp>
    </p:spTree>
    <p:extLst>
      <p:ext uri="{BB962C8B-B14F-4D97-AF65-F5344CB8AC3E}">
        <p14:creationId xmlns:p14="http://schemas.microsoft.com/office/powerpoint/2010/main" val="18296662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68D5E434-394E-481F-B6BB-797236D51E1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970EF1DF-08DF-48C1-8F77-F11347BE1A0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BD5E327-5096-43C7-8351-F050F32B3B0E}"/>
              </a:ext>
            </a:extLst>
          </p:cNvPr>
          <p:cNvSpPr>
            <a:spLocks noGrp="1" noChangeArrowheads="1"/>
          </p:cNvSpPr>
          <p:nvPr>
            <p:ph type="sldNum" sz="quarter" idx="12"/>
          </p:nvPr>
        </p:nvSpPr>
        <p:spPr>
          <a:ln/>
        </p:spPr>
        <p:txBody>
          <a:bodyPr/>
          <a:lstStyle>
            <a:lvl1pPr>
              <a:defRPr/>
            </a:lvl1pPr>
          </a:lstStyle>
          <a:p>
            <a:fld id="{3D0E7399-59B6-4A0A-9D0C-F2F24DB8D16D}" type="slidenum">
              <a:rPr lang="en-US" altLang="en-US"/>
              <a:pPr/>
              <a:t>‹#›</a:t>
            </a:fld>
            <a:endParaRPr lang="en-US" altLang="en-US"/>
          </a:p>
        </p:txBody>
      </p:sp>
    </p:spTree>
    <p:extLst>
      <p:ext uri="{BB962C8B-B14F-4D97-AF65-F5344CB8AC3E}">
        <p14:creationId xmlns:p14="http://schemas.microsoft.com/office/powerpoint/2010/main" val="35967273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9C9F8E1-67C9-4F60-8E49-401F138A03D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6004C0CB-CD9D-4F00-90E0-7891307F838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9C1FB49-DDCF-4289-94A3-914261606DFA}"/>
              </a:ext>
            </a:extLst>
          </p:cNvPr>
          <p:cNvSpPr>
            <a:spLocks noGrp="1" noChangeArrowheads="1"/>
          </p:cNvSpPr>
          <p:nvPr>
            <p:ph type="sldNum" sz="quarter" idx="12"/>
          </p:nvPr>
        </p:nvSpPr>
        <p:spPr>
          <a:ln/>
        </p:spPr>
        <p:txBody>
          <a:bodyPr/>
          <a:lstStyle>
            <a:lvl1pPr>
              <a:defRPr/>
            </a:lvl1pPr>
          </a:lstStyle>
          <a:p>
            <a:fld id="{A838D2DE-40D6-4B0B-ACCD-77655C62D652}" type="slidenum">
              <a:rPr lang="en-US" altLang="en-US"/>
              <a:pPr/>
              <a:t>‹#›</a:t>
            </a:fld>
            <a:endParaRPr lang="en-US" altLang="en-US"/>
          </a:p>
        </p:txBody>
      </p:sp>
    </p:spTree>
    <p:extLst>
      <p:ext uri="{BB962C8B-B14F-4D97-AF65-F5344CB8AC3E}">
        <p14:creationId xmlns:p14="http://schemas.microsoft.com/office/powerpoint/2010/main" val="1876736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D340A566-E489-4D65-BEBF-BA028627C45C}"/>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8E7F0AFD-AF2D-4BC2-B057-5AC816AC776B}"/>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42CF9730-73A0-4458-BEAB-F029C35B34CF}"/>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83B3F422-81F0-4259-96F8-EA860E20B41A}"/>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C7B4F316-1818-4308-9D1C-5AD9DA2D5251}"/>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87CACBDC-C069-491B-98CF-DA100D4D0368}"/>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0D2795FD-D100-4A9C-8911-F98F10C05557}"/>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9B2D578F-FC59-4FCE-8689-FAC542030D10}" type="slidenum">
              <a:rPr lang="en-US" altLang="en-US"/>
              <a:pPr/>
              <a:t>‹#›</a:t>
            </a:fld>
            <a:endParaRPr lang="en-US" altLang="en-US"/>
          </a:p>
        </p:txBody>
      </p:sp>
      <p:sp>
        <p:nvSpPr>
          <p:cNvPr id="20489" name="Freeform 9">
            <a:extLst>
              <a:ext uri="{FF2B5EF4-FFF2-40B4-BE49-F238E27FC236}">
                <a16:creationId xmlns:a16="http://schemas.microsoft.com/office/drawing/2014/main" id="{5EBD3342-BC58-4AEF-B772-6F72DCF3C06D}"/>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7065D469-BE96-455B-9674-4E68F8B2686E}"/>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900" r:id="rId1"/>
    <p:sldLayoutId id="2147483899" r:id="rId2"/>
    <p:sldLayoutId id="2147483898" r:id="rId3"/>
    <p:sldLayoutId id="2147483897" r:id="rId4"/>
    <p:sldLayoutId id="2147483896" r:id="rId5"/>
    <p:sldLayoutId id="2147483895" r:id="rId6"/>
    <p:sldLayoutId id="2147483894" r:id="rId7"/>
    <p:sldLayoutId id="2147483893" r:id="rId8"/>
    <p:sldLayoutId id="2147483892" r:id="rId9"/>
    <p:sldLayoutId id="2147483891"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C37D0C87-9997-4917-91AF-C811123D6A06}"/>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EE8DD0CB-DE41-47D8-9FEA-FBC8275ED419}"/>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C5DCB326-09C8-4015-A597-EFD375FBA937}"/>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8677" name="Picture 3" descr="MHE-red-RGB-email-logo.png">
            <a:extLst>
              <a:ext uri="{FF2B5EF4-FFF2-40B4-BE49-F238E27FC236}">
                <a16:creationId xmlns:a16="http://schemas.microsoft.com/office/drawing/2014/main" id="{B6A50E88-8629-4C27-9FF5-181134E50A8F}"/>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C6F6CF75-3877-424D-8F28-FA8523EABDA2}"/>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D0CAD0AB-036E-4621-8BDF-305FD0D250CE}"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72B36A2E-6245-462A-BA40-83CB29B58329}"/>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34449EB2-2E64-4D90-A4BA-58AD411055F9}"/>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95C0B30D-304D-458F-8FCE-8DED58FFDC05}"/>
              </a:ext>
            </a:extLst>
          </p:cNvPr>
          <p:cNvSpPr txBox="1">
            <a:spLocks noChangeArrowheads="1"/>
          </p:cNvSpPr>
          <p:nvPr/>
        </p:nvSpPr>
        <p:spPr bwMode="auto">
          <a:xfrm>
            <a:off x="152400" y="6527800"/>
            <a:ext cx="88392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67A917C3-0F12-4D5E-87D8-84D5793A751C}"/>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1" name="Text Box 9">
            <a:extLst>
              <a:ext uri="{FF2B5EF4-FFF2-40B4-BE49-F238E27FC236}">
                <a16:creationId xmlns:a16="http://schemas.microsoft.com/office/drawing/2014/main" id="{8E9C3878-B09D-4204-9544-FAC6BB36606B}"/>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Developmental Genetics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3FD762E9-54B7-41C1-9F84-FBD03A1DC234}"/>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D710935E-1369-41D4-B2A3-4EADC08913A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Briefly describe the 4 phase of pattern formation in a human embryo.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8B328837-6DA4-4785-8765-1AE2E98077C4}"/>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9F8A4055-6ADA-4FD8-B353-8B24C7DA31E9}"/>
              </a:ext>
            </a:extLst>
          </p:cNvPr>
          <p:cNvSpPr>
            <a:spLocks noGrp="1"/>
          </p:cNvSpPr>
          <p:nvPr>
            <p:ph idx="1"/>
          </p:nvPr>
        </p:nvSpPr>
        <p:spPr/>
        <p:txBody>
          <a:bodyPr/>
          <a:lstStyle/>
          <a:p>
            <a:pPr>
              <a:buFont typeface="Wingdings" panose="05000000000000000000" pitchFamily="2" charset="2"/>
              <a:buNone/>
            </a:pPr>
            <a:r>
              <a:rPr lang="en-US" altLang="en-US" sz="2400" dirty="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dirty="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973AF56F-AABC-4679-98CF-C027C78DA9EB}"/>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F3B1288E-64CE-42F1-996A-5FAE379F8E7B}"/>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0BB2B8C9-B33C-4CBE-AEAF-0A639D1065BE}"/>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C0777A68-6A9C-4E3E-860A-CCCB4C2A390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the main function of </a:t>
            </a:r>
            <a:r>
              <a:rPr lang="en-US" altLang="en-US" i="1"/>
              <a:t>Hox</a:t>
            </a:r>
            <a:r>
              <a:rPr lang="en-US" altLang="en-US"/>
              <a:t> genes?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AEB57AEF-EC1F-412C-9331-1078BEF3E358}"/>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12AD0DF8-BC5B-4596-96C1-6532D585E3D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does it mean if a cell is totipotent? Give an example of a totipotent cell.</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7520799-B34A-44F9-95F5-DD9EAB57F626}"/>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2B3E5028-A5F5-48BB-A17C-5908BE8EA8E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Why are stem cells being studied so intensively?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E28ED93E-552F-45D1-A9D8-890E5CF5FEC1}"/>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C2FC47A7-EBFA-4DCD-9043-F18329DF74A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Why are bone marrow transplants performed?</a:t>
            </a:r>
          </a:p>
          <a:p>
            <a:pPr>
              <a:buFont typeface="Courier New" panose="02070309020205020404" pitchFamily="49" charset="0"/>
              <a:buChar char="o"/>
            </a:pPr>
            <a:endParaRPr lang="en-US"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CE77A306-6557-4101-A83F-D23D564301BE}"/>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E8F9201A-0741-4F7D-9A2A-5A5F86799C2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special about mitosis in stem cells?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8FFAEBC4-714C-479E-8CC6-1FFC53319CDC}"/>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EBEE2465-273B-4B4A-95D4-3B8C041C64F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Do </a:t>
            </a:r>
            <a:r>
              <a:rPr lang="en-US" altLang="en-US" i="1"/>
              <a:t>Hox</a:t>
            </a:r>
            <a:r>
              <a:rPr lang="en-US" altLang="en-US"/>
              <a:t> genes code for the proteins that make the body plan? Explain your answer.</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8"/>
  <p:tag name="MMPROD_UIDATA" val="&lt;database version=&quot;7.0&quot;&gt;&lt;object type=&quot;1&quot; unique_id=&quot;10001&quot;&gt;&lt;object type=&quot;2&quot; unique_id=&quot;10241&quot;&gt;&lt;object type=&quot;3&quot; unique_id=&quot;10242&quot;&gt;&lt;property id=&quot;20148&quot; value=&quot;5&quot;/&gt;&lt;property id=&quot;20300&quot; value=&quot;Slide 1&quot;/&gt;&lt;property id=&quot;20307&quot; value=&quot;317&quot;/&gt;&lt;/object&gt;&lt;object type=&quot;3&quot; unique_id=&quot;10243&quot;&gt;&lt;property id=&quot;20148&quot; value=&quot;5&quot;/&gt;&lt;property id=&quot;20300&quot; value=&quot;Slide 2 - &amp;quot;Minute Paper Goal&amp;quot;&quot;/&gt;&lt;property id=&quot;20307&quot; value=&quot;334&quot;/&gt;&lt;/object&gt;&lt;object type=&quot;3&quot; unique_id=&quot;10244&quot;&gt;&lt;property id=&quot;20148&quot; value=&quot;5&quot;/&gt;&lt;property id=&quot;20300&quot; value=&quot;Slide 3 - &amp;quot;Assessment&amp;quot;&quot;/&gt;&lt;property id=&quot;20307&quot; value=&quot;336&quot;/&gt;&lt;/object&gt;&lt;object type=&quot;3&quot; unique_id=&quot;10245&quot;&gt;&lt;property id=&quot;20148&quot; value=&quot;5&quot;/&gt;&lt;property id=&quot;20300&quot; value=&quot;Slide 4 - &amp;quot;1-minute paper topics&amp;quot;&quot;/&gt;&lt;property id=&quot;20307&quot; value=&quot;318&quot;/&gt;&lt;/object&gt;&lt;object type=&quot;3&quot; unique_id=&quot;10246&quot;&gt;&lt;property id=&quot;20148&quot; value=&quot;5&quot;/&gt;&lt;property id=&quot;20300&quot; value=&quot;Slide 5 - &amp;quot;1-minute paper topics&amp;quot;&quot;/&gt;&lt;property id=&quot;20307&quot; value=&quot;338&quot;/&gt;&lt;/object&gt;&lt;object type=&quot;3&quot; unique_id=&quot;10247&quot;&gt;&lt;property id=&quot;20148&quot; value=&quot;5&quot;/&gt;&lt;property id=&quot;20300&quot; value=&quot;Slide 6 - &amp;quot;1-minute paper topics&amp;quot;&quot;/&gt;&lt;property id=&quot;20307&quot; value=&quot;322&quot;/&gt;&lt;/object&gt;&lt;object type=&quot;3&quot; unique_id=&quot;10248&quot;&gt;&lt;property id=&quot;20148&quot; value=&quot;5&quot;/&gt;&lt;property id=&quot;20300&quot; value=&quot;Slide 7 - &amp;quot;1-minute paper topics&amp;quot;&quot;/&gt;&lt;property id=&quot;20307&quot; value=&quot;337&quot;/&gt;&lt;/object&gt;&lt;object type=&quot;3&quot; unique_id=&quot;10249&quot;&gt;&lt;property id=&quot;20148&quot; value=&quot;5&quot;/&gt;&lt;property id=&quot;20300&quot; value=&quot;Slide 8 - &amp;quot;1-minute paper topics&amp;quot;&quot;/&gt;&lt;property id=&quot;20307&quot; value=&quot;321&quot;/&gt;&lt;/object&gt;&lt;object type=&quot;3&quot; unique_id=&quot;10250&quot;&gt;&lt;property id=&quot;20148&quot; value=&quot;5&quot;/&gt;&lt;property id=&quot;20300&quot; value=&quot;Slide 9 - &amp;quot;1-minute paper topics&amp;quot;&quot;/&gt;&lt;property id=&quot;20307&quot; value=&quot;320&quot;/&gt;&lt;/object&gt;&lt;object type=&quot;3&quot; unique_id=&quot;10251&quot;&gt;&lt;property id=&quot;20148&quot; value=&quot;5&quot;/&gt;&lt;property id=&quot;20300&quot; value=&quot;Slide 10 - &amp;quot;1-minute paper topics&amp;quot;&quot;/&gt;&lt;property id=&quot;20307&quot; value=&quot;328&quot;/&gt;&lt;/object&gt;&lt;/object&gt;&lt;object type=&quot;8&quot; unique_id=&quot;10263&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2108</TotalTime>
  <Words>137</Words>
  <Application>Microsoft Office PowerPoint</Application>
  <PresentationFormat>On-screen Show (4:3)</PresentationFormat>
  <Paragraphs>26</Paragraphs>
  <Slides>10</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10</vt:i4>
      </vt:variant>
    </vt:vector>
  </HeadingPairs>
  <TitlesOfParts>
    <vt:vector size="19"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201</cp:revision>
  <dcterms:created xsi:type="dcterms:W3CDTF">2005-04-19T02:46:41Z</dcterms:created>
  <dcterms:modified xsi:type="dcterms:W3CDTF">2019-04-24T17:32:07Z</dcterms:modified>
</cp:coreProperties>
</file>