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4154" r:id="rId2"/>
  </p:sldMasterIdLst>
  <p:notesMasterIdLst>
    <p:notesMasterId r:id="rId16"/>
  </p:notesMasterIdLst>
  <p:sldIdLst>
    <p:sldId id="317" r:id="rId3"/>
    <p:sldId id="334" r:id="rId4"/>
    <p:sldId id="336" r:id="rId5"/>
    <p:sldId id="343" r:id="rId6"/>
    <p:sldId id="357" r:id="rId7"/>
    <p:sldId id="358" r:id="rId8"/>
    <p:sldId id="359" r:id="rId9"/>
    <p:sldId id="360" r:id="rId10"/>
    <p:sldId id="361" r:id="rId11"/>
    <p:sldId id="362" r:id="rId12"/>
    <p:sldId id="363" r:id="rId13"/>
    <p:sldId id="350" r:id="rId14"/>
    <p:sldId id="364" r:id="rId15"/>
  </p:sldIdLst>
  <p:sldSz cx="9144000" cy="6858000" type="screen4x3"/>
  <p:notesSz cx="6858000" cy="9144000"/>
  <p:custDataLst>
    <p:tags r:id="rId17"/>
  </p:custDataLst>
  <p:defaultTextStyle>
    <a:defPPr>
      <a:defRPr lang="en-US"/>
    </a:defPPr>
    <a:lvl1pPr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5pPr>
    <a:lvl6pPr marL="2286000" algn="l" defTabSz="914400" rtl="0" eaLnBrk="1" latinLnBrk="0" hangingPunct="1">
      <a:defRPr sz="2400" kern="1200">
        <a:solidFill>
          <a:schemeClr val="tx1"/>
        </a:solidFill>
        <a:latin typeface="Arial" panose="020B0604020202020204" pitchFamily="34" charset="0"/>
        <a:ea typeface="+mn-ea"/>
        <a:cs typeface="+mn-cs"/>
      </a:defRPr>
    </a:lvl6pPr>
    <a:lvl7pPr marL="2743200" algn="l" defTabSz="914400" rtl="0" eaLnBrk="1" latinLnBrk="0" hangingPunct="1">
      <a:defRPr sz="2400" kern="1200">
        <a:solidFill>
          <a:schemeClr val="tx1"/>
        </a:solidFill>
        <a:latin typeface="Arial" panose="020B0604020202020204" pitchFamily="34" charset="0"/>
        <a:ea typeface="+mn-ea"/>
        <a:cs typeface="+mn-cs"/>
      </a:defRPr>
    </a:lvl7pPr>
    <a:lvl8pPr marL="3200400" algn="l" defTabSz="914400" rtl="0" eaLnBrk="1" latinLnBrk="0" hangingPunct="1">
      <a:defRPr sz="2400" kern="1200">
        <a:solidFill>
          <a:schemeClr val="tx1"/>
        </a:solidFill>
        <a:latin typeface="Arial" panose="020B0604020202020204" pitchFamily="34" charset="0"/>
        <a:ea typeface="+mn-ea"/>
        <a:cs typeface="+mn-cs"/>
      </a:defRPr>
    </a:lvl8pPr>
    <a:lvl9pPr marL="3657600" algn="l" defTabSz="914400" rtl="0" eaLnBrk="1" latinLnBrk="0" hangingPunct="1">
      <a:defRPr sz="24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3333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6234" autoAdjust="0"/>
    <p:restoredTop sz="81162" autoAdjust="0"/>
  </p:normalViewPr>
  <p:slideViewPr>
    <p:cSldViewPr>
      <p:cViewPr varScale="1">
        <p:scale>
          <a:sx n="75" d="100"/>
          <a:sy n="75" d="100"/>
        </p:scale>
        <p:origin x="78" y="21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ags" Target="tags/tag1.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5890" name="Rectangle 2">
            <a:extLst>
              <a:ext uri="{FF2B5EF4-FFF2-40B4-BE49-F238E27FC236}">
                <a16:creationId xmlns:a16="http://schemas.microsoft.com/office/drawing/2014/main" id="{8EAA1012-32C5-4CCF-AD2C-2B38819097A4}"/>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165891" name="Rectangle 3">
            <a:extLst>
              <a:ext uri="{FF2B5EF4-FFF2-40B4-BE49-F238E27FC236}">
                <a16:creationId xmlns:a16="http://schemas.microsoft.com/office/drawing/2014/main" id="{E010D9EE-7776-494B-8634-807B24734D66}"/>
              </a:ext>
            </a:extLst>
          </p:cNvPr>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12292" name="Rectangle 4">
            <a:extLst>
              <a:ext uri="{FF2B5EF4-FFF2-40B4-BE49-F238E27FC236}">
                <a16:creationId xmlns:a16="http://schemas.microsoft.com/office/drawing/2014/main" id="{47C67FBB-13D1-46DD-9BC2-2B9D892ACCCB}"/>
              </a:ext>
            </a:extLst>
          </p:cNvPr>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5893" name="Rectangle 5">
            <a:extLst>
              <a:ext uri="{FF2B5EF4-FFF2-40B4-BE49-F238E27FC236}">
                <a16:creationId xmlns:a16="http://schemas.microsoft.com/office/drawing/2014/main" id="{618ACC00-1E22-4C8D-8004-E7C46A731573}"/>
              </a:ext>
            </a:extLst>
          </p:cNvPr>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65894" name="Rectangle 6">
            <a:extLst>
              <a:ext uri="{FF2B5EF4-FFF2-40B4-BE49-F238E27FC236}">
                <a16:creationId xmlns:a16="http://schemas.microsoft.com/office/drawing/2014/main" id="{ADEA0FF7-1224-4EFD-9476-C85D60205E35}"/>
              </a:ext>
            </a:extLst>
          </p:cNvPr>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165895" name="Rectangle 7">
            <a:extLst>
              <a:ext uri="{FF2B5EF4-FFF2-40B4-BE49-F238E27FC236}">
                <a16:creationId xmlns:a16="http://schemas.microsoft.com/office/drawing/2014/main" id="{35EF9197-1CB2-40AC-A543-4BDBAD14E7C6}"/>
              </a:ext>
            </a:extLst>
          </p:cNvPr>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3C1765D4-CDAD-4E10-8C92-54678C0463DE}"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7">
            <a:extLst>
              <a:ext uri="{FF2B5EF4-FFF2-40B4-BE49-F238E27FC236}">
                <a16:creationId xmlns:a16="http://schemas.microsoft.com/office/drawing/2014/main" id="{3F423234-980D-4515-9EE9-76EA050F5030}"/>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E069F5B3-FDF7-407A-85B7-BAF2FE5C2E18}" type="slidenum">
              <a:rPr lang="en-US" altLang="en-US" sz="1200"/>
              <a:pPr/>
              <a:t>1</a:t>
            </a:fld>
            <a:endParaRPr lang="en-US" altLang="en-US" sz="1200"/>
          </a:p>
        </p:txBody>
      </p:sp>
      <p:sp>
        <p:nvSpPr>
          <p:cNvPr id="13315" name="Rectangle 2">
            <a:extLst>
              <a:ext uri="{FF2B5EF4-FFF2-40B4-BE49-F238E27FC236}">
                <a16:creationId xmlns:a16="http://schemas.microsoft.com/office/drawing/2014/main" id="{AEE3EC9C-C409-490C-A2A7-EEA7A16AD809}"/>
              </a:ext>
            </a:extLst>
          </p:cNvPr>
          <p:cNvSpPr>
            <a:spLocks noRot="1" noChangeArrowheads="1" noTextEdit="1"/>
          </p:cNvSpPr>
          <p:nvPr>
            <p:ph type="sldImg"/>
          </p:nvPr>
        </p:nvSpPr>
        <p:spPr>
          <a:ln/>
        </p:spPr>
      </p:sp>
      <p:sp>
        <p:nvSpPr>
          <p:cNvPr id="13316" name="Rectangle 3">
            <a:extLst>
              <a:ext uri="{FF2B5EF4-FFF2-40B4-BE49-F238E27FC236}">
                <a16:creationId xmlns:a16="http://schemas.microsoft.com/office/drawing/2014/main" id="{74986941-4267-47CC-8F0E-9F32FB7D4857}"/>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602E77D3-37F8-4453-AF05-E152636DC33A}"/>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19A3112B-84E5-4674-A60E-B3FDCD3F065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F4F4D98F-13CA-4841-A940-890C6A0D9C46}"/>
              </a:ext>
            </a:extLst>
          </p:cNvPr>
          <p:cNvSpPr>
            <a:spLocks noGrp="1" noChangeArrowheads="1"/>
          </p:cNvSpPr>
          <p:nvPr>
            <p:ph type="sldNum" sz="quarter" idx="12"/>
          </p:nvPr>
        </p:nvSpPr>
        <p:spPr>
          <a:ln/>
        </p:spPr>
        <p:txBody>
          <a:bodyPr/>
          <a:lstStyle>
            <a:lvl1pPr>
              <a:defRPr/>
            </a:lvl1pPr>
          </a:lstStyle>
          <a:p>
            <a:fld id="{4E41D3EB-BA22-4D08-94E2-BE17566F89EA}" type="slidenum">
              <a:rPr lang="en-US" altLang="en-US"/>
              <a:pPr/>
              <a:t>‹#›</a:t>
            </a:fld>
            <a:endParaRPr lang="en-US" altLang="en-US"/>
          </a:p>
        </p:txBody>
      </p:sp>
    </p:spTree>
    <p:extLst>
      <p:ext uri="{BB962C8B-B14F-4D97-AF65-F5344CB8AC3E}">
        <p14:creationId xmlns:p14="http://schemas.microsoft.com/office/powerpoint/2010/main" val="37454016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91313" y="96838"/>
            <a:ext cx="1919287" cy="59991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31863" y="96838"/>
            <a:ext cx="5607050" cy="59991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C03AC30D-E484-4476-A56B-35993CC23432}"/>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88E937DA-F702-4950-B127-90CA5C3BF9D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187DCC37-0D80-4D23-968E-445F6AFF0C68}"/>
              </a:ext>
            </a:extLst>
          </p:cNvPr>
          <p:cNvSpPr>
            <a:spLocks noGrp="1" noChangeArrowheads="1"/>
          </p:cNvSpPr>
          <p:nvPr>
            <p:ph type="sldNum" sz="quarter" idx="12"/>
          </p:nvPr>
        </p:nvSpPr>
        <p:spPr>
          <a:ln/>
        </p:spPr>
        <p:txBody>
          <a:bodyPr/>
          <a:lstStyle>
            <a:lvl1pPr>
              <a:defRPr/>
            </a:lvl1pPr>
          </a:lstStyle>
          <a:p>
            <a:fld id="{F5B7A5DA-147B-4DA7-BDAA-55A7B10DCA71}" type="slidenum">
              <a:rPr lang="en-US" altLang="en-US"/>
              <a:pPr/>
              <a:t>‹#›</a:t>
            </a:fld>
            <a:endParaRPr lang="en-US" altLang="en-US"/>
          </a:p>
        </p:txBody>
      </p:sp>
    </p:spTree>
    <p:extLst>
      <p:ext uri="{BB962C8B-B14F-4D97-AF65-F5344CB8AC3E}">
        <p14:creationId xmlns:p14="http://schemas.microsoft.com/office/powerpoint/2010/main" val="23788140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68A90B-4F5A-4B86-8A0D-714BFA9A9CAB}"/>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287A78CF-1BE5-4E5F-ACC4-6817CFE93D73}"/>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708028551"/>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BCB687-DF57-4075-835B-F3D01127F7D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AF0C353-5CDF-4048-8641-BDBB49563DF5}"/>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152125123"/>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B1EFCD-331A-4165-9E66-AB6311F61D9D}"/>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B302F88-1388-491F-8293-5CA799D34868}"/>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Tree>
    <p:extLst>
      <p:ext uri="{BB962C8B-B14F-4D97-AF65-F5344CB8AC3E}">
        <p14:creationId xmlns:p14="http://schemas.microsoft.com/office/powerpoint/2010/main" val="3753670751"/>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8D6CE8-4C3A-49D5-AEA2-41421CEB183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C47D2F2-021D-4B94-AA91-E2DEE4390CCD}"/>
              </a:ext>
            </a:extLst>
          </p:cNvPr>
          <p:cNvSpPr>
            <a:spLocks noGrp="1"/>
          </p:cNvSpPr>
          <p:nvPr>
            <p:ph sz="half" idx="1"/>
          </p:nvPr>
        </p:nvSpPr>
        <p:spPr>
          <a:xfrm>
            <a:off x="6254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E9614F6-4700-41B9-92C7-7A770658605F}"/>
              </a:ext>
            </a:extLst>
          </p:cNvPr>
          <p:cNvSpPr>
            <a:spLocks noGrp="1"/>
          </p:cNvSpPr>
          <p:nvPr>
            <p:ph sz="half" idx="2"/>
          </p:nvPr>
        </p:nvSpPr>
        <p:spPr>
          <a:xfrm>
            <a:off x="45878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13459134"/>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1B0AE3-ACE0-4601-8EC0-E88B72A73B70}"/>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97968AA-C4B1-4523-8D61-066F95350AAC}"/>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AB14F363-6490-4A19-9B4B-7AC2FE5ACBD0}"/>
              </a:ext>
            </a:extLst>
          </p:cNvPr>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73CBE60-229B-4639-B945-0BF895852EA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BEE9BE69-4297-4438-B013-6FC89A720CB9}"/>
              </a:ext>
            </a:extLst>
          </p:cNvPr>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98985226"/>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BF79A0-63CE-4139-BF55-069C0D7E714B}"/>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745106386"/>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2003774"/>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916BF4-09E7-41D1-8B87-CC0134081146}"/>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946DEF4-CF30-45FC-85D6-6CE210DE71A5}"/>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3D9C3A4-0224-44AB-835A-86C1263E1879}"/>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1569148585"/>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816C33-759B-406B-B828-009AADBCCDE8}"/>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1AF4FA0-649F-422D-AFEB-BE0486576F3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2DF6143A-5C8E-4192-A6F1-076D0D713345}"/>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913409768"/>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a:extLst>
              <a:ext uri="{FF2B5EF4-FFF2-40B4-BE49-F238E27FC236}">
                <a16:creationId xmlns:a16="http://schemas.microsoft.com/office/drawing/2014/main" id="{9C7C63C2-7C11-4F32-99D9-6260722EBF36}"/>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E516C6A9-61AF-46CC-BA65-E33970D5538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AB134E72-0A2B-4CA0-921E-6DDAB581AD1E}"/>
              </a:ext>
            </a:extLst>
          </p:cNvPr>
          <p:cNvSpPr>
            <a:spLocks noGrp="1" noChangeArrowheads="1"/>
          </p:cNvSpPr>
          <p:nvPr>
            <p:ph type="sldNum" sz="quarter" idx="12"/>
          </p:nvPr>
        </p:nvSpPr>
        <p:spPr>
          <a:ln/>
        </p:spPr>
        <p:txBody>
          <a:bodyPr/>
          <a:lstStyle>
            <a:lvl1pPr>
              <a:defRPr/>
            </a:lvl1pPr>
          </a:lstStyle>
          <a:p>
            <a:fld id="{4533C183-D17D-450B-B465-D1EB5A81620B}" type="slidenum">
              <a:rPr lang="en-US" altLang="en-US"/>
              <a:pPr/>
              <a:t>‹#›</a:t>
            </a:fld>
            <a:endParaRPr lang="en-US" altLang="en-US"/>
          </a:p>
        </p:txBody>
      </p:sp>
    </p:spTree>
    <p:extLst>
      <p:ext uri="{BB962C8B-B14F-4D97-AF65-F5344CB8AC3E}">
        <p14:creationId xmlns:p14="http://schemas.microsoft.com/office/powerpoint/2010/main" val="221150670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07E4F-D38A-4800-9785-7335367AFC8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56858374-31AE-4628-A7FA-9B19BA6D2DAC}"/>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3839804"/>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7675615-251C-48EA-A91F-47174675A451}"/>
              </a:ext>
            </a:extLst>
          </p:cNvPr>
          <p:cNvSpPr>
            <a:spLocks noGrp="1"/>
          </p:cNvSpPr>
          <p:nvPr>
            <p:ph type="title" orient="vert"/>
          </p:nvPr>
        </p:nvSpPr>
        <p:spPr>
          <a:xfrm>
            <a:off x="6488113" y="481013"/>
            <a:ext cx="1954212" cy="5543550"/>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F5E310A8-4285-4254-9944-F99AA360AFEB}"/>
              </a:ext>
            </a:extLst>
          </p:cNvPr>
          <p:cNvSpPr>
            <a:spLocks noGrp="1"/>
          </p:cNvSpPr>
          <p:nvPr>
            <p:ph type="body" orient="vert" idx="1"/>
          </p:nvPr>
        </p:nvSpPr>
        <p:spPr>
          <a:xfrm>
            <a:off x="625475" y="481013"/>
            <a:ext cx="5710238" cy="554355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71424195"/>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49325" y="1981200"/>
            <a:ext cx="37544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856163" y="1981200"/>
            <a:ext cx="37544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a:extLst>
              <a:ext uri="{FF2B5EF4-FFF2-40B4-BE49-F238E27FC236}">
                <a16:creationId xmlns:a16="http://schemas.microsoft.com/office/drawing/2014/main" id="{74F246DA-426B-4C4F-BA2C-68EEBAB3B6B1}"/>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4F64F249-C11D-4042-B1E4-9C6FE0C8425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F0E2DBA4-F4C9-4DD1-A49F-00235416ADE7}"/>
              </a:ext>
            </a:extLst>
          </p:cNvPr>
          <p:cNvSpPr>
            <a:spLocks noGrp="1" noChangeArrowheads="1"/>
          </p:cNvSpPr>
          <p:nvPr>
            <p:ph type="sldNum" sz="quarter" idx="12"/>
          </p:nvPr>
        </p:nvSpPr>
        <p:spPr>
          <a:ln/>
        </p:spPr>
        <p:txBody>
          <a:bodyPr/>
          <a:lstStyle>
            <a:lvl1pPr>
              <a:defRPr/>
            </a:lvl1pPr>
          </a:lstStyle>
          <a:p>
            <a:fld id="{AB5CF7FB-17A7-4930-96A2-2C48B585C5C3}" type="slidenum">
              <a:rPr lang="en-US" altLang="en-US"/>
              <a:pPr/>
              <a:t>‹#›</a:t>
            </a:fld>
            <a:endParaRPr lang="en-US" altLang="en-US"/>
          </a:p>
        </p:txBody>
      </p:sp>
    </p:spTree>
    <p:extLst>
      <p:ext uri="{BB962C8B-B14F-4D97-AF65-F5344CB8AC3E}">
        <p14:creationId xmlns:p14="http://schemas.microsoft.com/office/powerpoint/2010/main" val="41768859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D31BF8F4-41A9-4E1B-AF11-6DF166F15FEF}"/>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7">
            <a:extLst>
              <a:ext uri="{FF2B5EF4-FFF2-40B4-BE49-F238E27FC236}">
                <a16:creationId xmlns:a16="http://schemas.microsoft.com/office/drawing/2014/main" id="{A189BCA3-4748-42AE-8CC4-E52A6661607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8">
            <a:extLst>
              <a:ext uri="{FF2B5EF4-FFF2-40B4-BE49-F238E27FC236}">
                <a16:creationId xmlns:a16="http://schemas.microsoft.com/office/drawing/2014/main" id="{810F6440-CE33-4063-91CA-F3A5D64FD163}"/>
              </a:ext>
            </a:extLst>
          </p:cNvPr>
          <p:cNvSpPr>
            <a:spLocks noGrp="1" noChangeArrowheads="1"/>
          </p:cNvSpPr>
          <p:nvPr>
            <p:ph type="sldNum" sz="quarter" idx="12"/>
          </p:nvPr>
        </p:nvSpPr>
        <p:spPr>
          <a:ln/>
        </p:spPr>
        <p:txBody>
          <a:bodyPr/>
          <a:lstStyle>
            <a:lvl1pPr>
              <a:defRPr/>
            </a:lvl1pPr>
          </a:lstStyle>
          <a:p>
            <a:fld id="{13048F75-452E-40B0-ACA1-E74EE4937E6D}" type="slidenum">
              <a:rPr lang="en-US" altLang="en-US"/>
              <a:pPr/>
              <a:t>‹#›</a:t>
            </a:fld>
            <a:endParaRPr lang="en-US" altLang="en-US"/>
          </a:p>
        </p:txBody>
      </p:sp>
    </p:spTree>
    <p:extLst>
      <p:ext uri="{BB962C8B-B14F-4D97-AF65-F5344CB8AC3E}">
        <p14:creationId xmlns:p14="http://schemas.microsoft.com/office/powerpoint/2010/main" val="33154961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6">
            <a:extLst>
              <a:ext uri="{FF2B5EF4-FFF2-40B4-BE49-F238E27FC236}">
                <a16:creationId xmlns:a16="http://schemas.microsoft.com/office/drawing/2014/main" id="{18613C49-B5F5-487E-B4D7-56661B637E06}"/>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7">
            <a:extLst>
              <a:ext uri="{FF2B5EF4-FFF2-40B4-BE49-F238E27FC236}">
                <a16:creationId xmlns:a16="http://schemas.microsoft.com/office/drawing/2014/main" id="{893D680C-9F62-44B6-B3E7-74618E7141F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8">
            <a:extLst>
              <a:ext uri="{FF2B5EF4-FFF2-40B4-BE49-F238E27FC236}">
                <a16:creationId xmlns:a16="http://schemas.microsoft.com/office/drawing/2014/main" id="{CEBAB1B6-E284-44CB-8B5D-560946290412}"/>
              </a:ext>
            </a:extLst>
          </p:cNvPr>
          <p:cNvSpPr>
            <a:spLocks noGrp="1" noChangeArrowheads="1"/>
          </p:cNvSpPr>
          <p:nvPr>
            <p:ph type="sldNum" sz="quarter" idx="12"/>
          </p:nvPr>
        </p:nvSpPr>
        <p:spPr>
          <a:ln/>
        </p:spPr>
        <p:txBody>
          <a:bodyPr/>
          <a:lstStyle>
            <a:lvl1pPr>
              <a:defRPr/>
            </a:lvl1pPr>
          </a:lstStyle>
          <a:p>
            <a:fld id="{BFB8D8ED-1ACE-4CEB-A123-DCF06E8BAAF8}" type="slidenum">
              <a:rPr lang="en-US" altLang="en-US"/>
              <a:pPr/>
              <a:t>‹#›</a:t>
            </a:fld>
            <a:endParaRPr lang="en-US" altLang="en-US"/>
          </a:p>
        </p:txBody>
      </p:sp>
    </p:spTree>
    <p:extLst>
      <p:ext uri="{BB962C8B-B14F-4D97-AF65-F5344CB8AC3E}">
        <p14:creationId xmlns:p14="http://schemas.microsoft.com/office/powerpoint/2010/main" val="23420445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2D0954AA-FE73-4C24-8B3D-BDB39A6D449A}"/>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7">
            <a:extLst>
              <a:ext uri="{FF2B5EF4-FFF2-40B4-BE49-F238E27FC236}">
                <a16:creationId xmlns:a16="http://schemas.microsoft.com/office/drawing/2014/main" id="{A81B8C69-6058-4235-9EE8-3113782334D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8">
            <a:extLst>
              <a:ext uri="{FF2B5EF4-FFF2-40B4-BE49-F238E27FC236}">
                <a16:creationId xmlns:a16="http://schemas.microsoft.com/office/drawing/2014/main" id="{AEAE7E60-1A15-491A-80D6-CFE3AD443AA5}"/>
              </a:ext>
            </a:extLst>
          </p:cNvPr>
          <p:cNvSpPr>
            <a:spLocks noGrp="1" noChangeArrowheads="1"/>
          </p:cNvSpPr>
          <p:nvPr>
            <p:ph type="sldNum" sz="quarter" idx="12"/>
          </p:nvPr>
        </p:nvSpPr>
        <p:spPr>
          <a:ln/>
        </p:spPr>
        <p:txBody>
          <a:bodyPr/>
          <a:lstStyle>
            <a:lvl1pPr>
              <a:defRPr/>
            </a:lvl1pPr>
          </a:lstStyle>
          <a:p>
            <a:fld id="{F7983D96-ED55-475D-B4BF-B5545817F190}" type="slidenum">
              <a:rPr lang="en-US" altLang="en-US"/>
              <a:pPr/>
              <a:t>‹#›</a:t>
            </a:fld>
            <a:endParaRPr lang="en-US" altLang="en-US"/>
          </a:p>
        </p:txBody>
      </p:sp>
    </p:spTree>
    <p:extLst>
      <p:ext uri="{BB962C8B-B14F-4D97-AF65-F5344CB8AC3E}">
        <p14:creationId xmlns:p14="http://schemas.microsoft.com/office/powerpoint/2010/main" val="16440623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CD95F5B5-F98E-44AA-B005-BD66F8C6F25A}"/>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8318E71E-A35F-40F7-BDFE-E8EBFD27884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F0396234-351F-482F-B141-B2493B2533EB}"/>
              </a:ext>
            </a:extLst>
          </p:cNvPr>
          <p:cNvSpPr>
            <a:spLocks noGrp="1" noChangeArrowheads="1"/>
          </p:cNvSpPr>
          <p:nvPr>
            <p:ph type="sldNum" sz="quarter" idx="12"/>
          </p:nvPr>
        </p:nvSpPr>
        <p:spPr>
          <a:ln/>
        </p:spPr>
        <p:txBody>
          <a:bodyPr/>
          <a:lstStyle>
            <a:lvl1pPr>
              <a:defRPr/>
            </a:lvl1pPr>
          </a:lstStyle>
          <a:p>
            <a:fld id="{833F9933-DFD3-4292-86C7-88ECCE48AAEA}" type="slidenum">
              <a:rPr lang="en-US" altLang="en-US"/>
              <a:pPr/>
              <a:t>‹#›</a:t>
            </a:fld>
            <a:endParaRPr lang="en-US" altLang="en-US"/>
          </a:p>
        </p:txBody>
      </p:sp>
    </p:spTree>
    <p:extLst>
      <p:ext uri="{BB962C8B-B14F-4D97-AF65-F5344CB8AC3E}">
        <p14:creationId xmlns:p14="http://schemas.microsoft.com/office/powerpoint/2010/main" val="7213971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B163EE51-0D1F-47CF-ABB1-E1D7F871D72F}"/>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014940E5-951C-42A5-8124-8F79C11504B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6A865105-D212-4BF3-A7DC-D6DB82B26675}"/>
              </a:ext>
            </a:extLst>
          </p:cNvPr>
          <p:cNvSpPr>
            <a:spLocks noGrp="1" noChangeArrowheads="1"/>
          </p:cNvSpPr>
          <p:nvPr>
            <p:ph type="sldNum" sz="quarter" idx="12"/>
          </p:nvPr>
        </p:nvSpPr>
        <p:spPr>
          <a:ln/>
        </p:spPr>
        <p:txBody>
          <a:bodyPr/>
          <a:lstStyle>
            <a:lvl1pPr>
              <a:defRPr/>
            </a:lvl1pPr>
          </a:lstStyle>
          <a:p>
            <a:fld id="{32DDE640-4CDC-4689-BA88-D9C3A2B6F8AF}" type="slidenum">
              <a:rPr lang="en-US" altLang="en-US"/>
              <a:pPr/>
              <a:t>‹#›</a:t>
            </a:fld>
            <a:endParaRPr lang="en-US" altLang="en-US"/>
          </a:p>
        </p:txBody>
      </p:sp>
    </p:spTree>
    <p:extLst>
      <p:ext uri="{BB962C8B-B14F-4D97-AF65-F5344CB8AC3E}">
        <p14:creationId xmlns:p14="http://schemas.microsoft.com/office/powerpoint/2010/main" val="4742666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DA7F5E86-8F59-48D5-9D37-618EC6E5205C}"/>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EC8665CE-D6BF-4D7E-A982-9141A5E878C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428304EB-3D42-471F-BEAB-FBC95B62755C}"/>
              </a:ext>
            </a:extLst>
          </p:cNvPr>
          <p:cNvSpPr>
            <a:spLocks noGrp="1" noChangeArrowheads="1"/>
          </p:cNvSpPr>
          <p:nvPr>
            <p:ph type="sldNum" sz="quarter" idx="12"/>
          </p:nvPr>
        </p:nvSpPr>
        <p:spPr>
          <a:ln/>
        </p:spPr>
        <p:txBody>
          <a:bodyPr/>
          <a:lstStyle>
            <a:lvl1pPr>
              <a:defRPr/>
            </a:lvl1pPr>
          </a:lstStyle>
          <a:p>
            <a:fld id="{4752CE3E-1468-4D7D-B5BE-E8A6D6415AA4}" type="slidenum">
              <a:rPr lang="en-US" altLang="en-US"/>
              <a:pPr/>
              <a:t>‹#›</a:t>
            </a:fld>
            <a:endParaRPr lang="en-US" altLang="en-US"/>
          </a:p>
        </p:txBody>
      </p:sp>
    </p:spTree>
    <p:extLst>
      <p:ext uri="{BB962C8B-B14F-4D97-AF65-F5344CB8AC3E}">
        <p14:creationId xmlns:p14="http://schemas.microsoft.com/office/powerpoint/2010/main" val="1813557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1.pn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2" name="Rectangle 2">
            <a:extLst>
              <a:ext uri="{FF2B5EF4-FFF2-40B4-BE49-F238E27FC236}">
                <a16:creationId xmlns:a16="http://schemas.microsoft.com/office/drawing/2014/main" id="{09376C0A-150E-4EB6-8CCA-DA432ECA4FC8}"/>
              </a:ext>
            </a:extLst>
          </p:cNvPr>
          <p:cNvSpPr>
            <a:spLocks noChangeArrowheads="1"/>
          </p:cNvSpPr>
          <p:nvPr/>
        </p:nvSpPr>
        <p:spPr bwMode="auto">
          <a:xfrm>
            <a:off x="0" y="1377950"/>
            <a:ext cx="2133600" cy="101600"/>
          </a:xfrm>
          <a:prstGeom prst="rect">
            <a:avLst/>
          </a:prstGeom>
          <a:solidFill>
            <a:schemeClr val="accent2"/>
          </a:solidFill>
          <a:ln w="9525">
            <a:noFill/>
            <a:miter lim="800000"/>
            <a:headEnd/>
            <a:tailEnd/>
          </a:ln>
          <a:effectLst/>
        </p:spPr>
        <p:txBody>
          <a:bodyPr wrap="none" anchor="ctr"/>
          <a:lstStyle/>
          <a:p>
            <a:pPr algn="ctr" eaLnBrk="1" hangingPunct="1">
              <a:defRPr/>
            </a:pPr>
            <a:endParaRPr lang="en-US">
              <a:latin typeface="Times New Roman" pitchFamily="18" charset="0"/>
            </a:endParaRPr>
          </a:p>
        </p:txBody>
      </p:sp>
      <p:sp>
        <p:nvSpPr>
          <p:cNvPr id="20483" name="Rectangle 3">
            <a:extLst>
              <a:ext uri="{FF2B5EF4-FFF2-40B4-BE49-F238E27FC236}">
                <a16:creationId xmlns:a16="http://schemas.microsoft.com/office/drawing/2014/main" id="{6B05C071-4F39-4D27-96E8-5E5D8314CC12}"/>
              </a:ext>
            </a:extLst>
          </p:cNvPr>
          <p:cNvSpPr>
            <a:spLocks noChangeArrowheads="1"/>
          </p:cNvSpPr>
          <p:nvPr/>
        </p:nvSpPr>
        <p:spPr bwMode="auto">
          <a:xfrm>
            <a:off x="1447800" y="1377950"/>
            <a:ext cx="7239000" cy="101600"/>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eaLnBrk="1" hangingPunct="1">
              <a:defRPr/>
            </a:pPr>
            <a:endParaRPr lang="en-US">
              <a:latin typeface="Times New Roman" pitchFamily="18" charset="0"/>
            </a:endParaRPr>
          </a:p>
        </p:txBody>
      </p:sp>
      <p:sp>
        <p:nvSpPr>
          <p:cNvPr id="1028" name="Rectangle 4">
            <a:extLst>
              <a:ext uri="{FF2B5EF4-FFF2-40B4-BE49-F238E27FC236}">
                <a16:creationId xmlns:a16="http://schemas.microsoft.com/office/drawing/2014/main" id="{3215B5C2-8039-4380-A1E0-952B99CE432E}"/>
              </a:ext>
            </a:extLst>
          </p:cNvPr>
          <p:cNvSpPr>
            <a:spLocks noGrp="1" noChangeArrowheads="1"/>
          </p:cNvSpPr>
          <p:nvPr>
            <p:ph type="title"/>
          </p:nvPr>
        </p:nvSpPr>
        <p:spPr bwMode="auto">
          <a:xfrm>
            <a:off x="931863" y="96838"/>
            <a:ext cx="7158037"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9" name="Rectangle 5">
            <a:extLst>
              <a:ext uri="{FF2B5EF4-FFF2-40B4-BE49-F238E27FC236}">
                <a16:creationId xmlns:a16="http://schemas.microsoft.com/office/drawing/2014/main" id="{ADE5794C-73FC-4C03-AB9C-022C910A2786}"/>
              </a:ext>
            </a:extLst>
          </p:cNvPr>
          <p:cNvSpPr>
            <a:spLocks noGrp="1" noChangeArrowheads="1"/>
          </p:cNvSpPr>
          <p:nvPr>
            <p:ph type="body" idx="1"/>
          </p:nvPr>
        </p:nvSpPr>
        <p:spPr bwMode="auto">
          <a:xfrm>
            <a:off x="949325" y="1981200"/>
            <a:ext cx="766127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20486" name="Rectangle 6">
            <a:extLst>
              <a:ext uri="{FF2B5EF4-FFF2-40B4-BE49-F238E27FC236}">
                <a16:creationId xmlns:a16="http://schemas.microsoft.com/office/drawing/2014/main" id="{17ED613B-9EAB-4AA3-8BDE-1C7554DEA697}"/>
              </a:ext>
            </a:extLst>
          </p:cNvPr>
          <p:cNvSpPr>
            <a:spLocks noGrp="1" noChangeArrowheads="1"/>
          </p:cNvSpPr>
          <p:nvPr>
            <p:ph type="dt" sz="half" idx="2"/>
          </p:nvPr>
        </p:nvSpPr>
        <p:spPr bwMode="auto">
          <a:xfrm>
            <a:off x="94615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atin typeface="Arial" charset="0"/>
              </a:defRPr>
            </a:lvl1pPr>
          </a:lstStyle>
          <a:p>
            <a:pPr>
              <a:defRPr/>
            </a:pPr>
            <a:endParaRPr lang="en-US"/>
          </a:p>
        </p:txBody>
      </p:sp>
      <p:sp>
        <p:nvSpPr>
          <p:cNvPr id="20487" name="Rectangle 7">
            <a:extLst>
              <a:ext uri="{FF2B5EF4-FFF2-40B4-BE49-F238E27FC236}">
                <a16:creationId xmlns:a16="http://schemas.microsoft.com/office/drawing/2014/main" id="{57F154FB-A794-4C77-86B3-C3321EE5E92A}"/>
              </a:ext>
            </a:extLst>
          </p:cNvPr>
          <p:cNvSpPr>
            <a:spLocks noGrp="1" noChangeArrowheads="1"/>
          </p:cNvSpPr>
          <p:nvPr>
            <p:ph type="ftr" sz="quarter" idx="3"/>
          </p:nvPr>
        </p:nvSpPr>
        <p:spPr bwMode="auto">
          <a:xfrm>
            <a:off x="33528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atin typeface="Arial" charset="0"/>
              </a:defRPr>
            </a:lvl1pPr>
          </a:lstStyle>
          <a:p>
            <a:pPr>
              <a:defRPr/>
            </a:pPr>
            <a:endParaRPr lang="en-US"/>
          </a:p>
        </p:txBody>
      </p:sp>
      <p:sp>
        <p:nvSpPr>
          <p:cNvPr id="20488" name="Rectangle 8">
            <a:extLst>
              <a:ext uri="{FF2B5EF4-FFF2-40B4-BE49-F238E27FC236}">
                <a16:creationId xmlns:a16="http://schemas.microsoft.com/office/drawing/2014/main" id="{A1F2E096-BF52-42F7-8C02-5EF61AA1D517}"/>
              </a:ext>
            </a:extLst>
          </p:cNvPr>
          <p:cNvSpPr>
            <a:spLocks noGrp="1" noChangeArrowheads="1"/>
          </p:cNvSpPr>
          <p:nvPr>
            <p:ph type="sldNum" sz="quarter" idx="4"/>
          </p:nvPr>
        </p:nvSpPr>
        <p:spPr bwMode="auto">
          <a:xfrm>
            <a:off x="67056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lvl1pPr>
          </a:lstStyle>
          <a:p>
            <a:fld id="{E89E27F0-E06D-4F0E-A4BC-0C45AA0C7455}" type="slidenum">
              <a:rPr lang="en-US" altLang="en-US"/>
              <a:pPr/>
              <a:t>‹#›</a:t>
            </a:fld>
            <a:endParaRPr lang="en-US" altLang="en-US"/>
          </a:p>
        </p:txBody>
      </p:sp>
      <p:sp>
        <p:nvSpPr>
          <p:cNvPr id="20489" name="Freeform 9">
            <a:extLst>
              <a:ext uri="{FF2B5EF4-FFF2-40B4-BE49-F238E27FC236}">
                <a16:creationId xmlns:a16="http://schemas.microsoft.com/office/drawing/2014/main" id="{1B273649-EE9A-4C37-8865-E02E6B563DF0}"/>
              </a:ext>
            </a:extLst>
          </p:cNvPr>
          <p:cNvSpPr>
            <a:spLocks noChangeArrowheads="1"/>
          </p:cNvSpPr>
          <p:nvPr/>
        </p:nvSpPr>
        <p:spPr bwMode="auto">
          <a:xfrm>
            <a:off x="838200" y="561975"/>
            <a:ext cx="152400" cy="1066800"/>
          </a:xfrm>
          <a:custGeom>
            <a:avLst/>
            <a:gdLst/>
            <a:ahLst/>
            <a:cxnLst>
              <a:cxn ang="0">
                <a:pos x="1000" y="1000"/>
              </a:cxn>
              <a:cxn ang="0">
                <a:pos x="0" y="1000"/>
              </a:cxn>
              <a:cxn ang="0">
                <a:pos x="0" y="0"/>
              </a:cxn>
              <a:cxn ang="0">
                <a:pos x="1000" y="0"/>
              </a:cxn>
            </a:cxnLst>
            <a:rect l="0" t="0" r="r" b="b"/>
            <a:pathLst>
              <a:path w="1000" h="1000">
                <a:moveTo>
                  <a:pt x="1000" y="1000"/>
                </a:moveTo>
                <a:lnTo>
                  <a:pt x="0" y="1000"/>
                </a:lnTo>
                <a:lnTo>
                  <a:pt x="0" y="0"/>
                </a:lnTo>
                <a:lnTo>
                  <a:pt x="1000" y="0"/>
                </a:lnTo>
              </a:path>
            </a:pathLst>
          </a:custGeom>
          <a:noFill/>
          <a:ln w="76200" cmpd="sng">
            <a:solidFill>
              <a:schemeClr val="tx2"/>
            </a:solidFill>
            <a:miter lim="800000"/>
            <a:headEnd/>
            <a:tailEnd/>
          </a:ln>
        </p:spPr>
        <p:txBody>
          <a:bodyPr/>
          <a:lstStyle/>
          <a:p>
            <a:pPr>
              <a:defRPr/>
            </a:pPr>
            <a:endParaRPr lang="en-US">
              <a:latin typeface="Arial" charset="0"/>
            </a:endParaRPr>
          </a:p>
        </p:txBody>
      </p:sp>
      <p:sp>
        <p:nvSpPr>
          <p:cNvPr id="20490" name="Freeform 10">
            <a:extLst>
              <a:ext uri="{FF2B5EF4-FFF2-40B4-BE49-F238E27FC236}">
                <a16:creationId xmlns:a16="http://schemas.microsoft.com/office/drawing/2014/main" id="{CB31CAD1-6859-486A-B095-8211D96291B5}"/>
              </a:ext>
            </a:extLst>
          </p:cNvPr>
          <p:cNvSpPr>
            <a:spLocks noChangeArrowheads="1"/>
          </p:cNvSpPr>
          <p:nvPr/>
        </p:nvSpPr>
        <p:spPr bwMode="auto">
          <a:xfrm>
            <a:off x="8262938" y="269875"/>
            <a:ext cx="152400" cy="1073150"/>
          </a:xfrm>
          <a:custGeom>
            <a:avLst/>
            <a:gdLst/>
            <a:ahLst/>
            <a:cxnLst>
              <a:cxn ang="0">
                <a:pos x="0" y="0"/>
              </a:cxn>
              <a:cxn ang="0">
                <a:pos x="1000" y="0"/>
              </a:cxn>
              <a:cxn ang="0">
                <a:pos x="1000" y="1000"/>
              </a:cxn>
              <a:cxn ang="0">
                <a:pos x="0" y="1000"/>
              </a:cxn>
            </a:cxnLst>
            <a:rect l="0" t="0" r="r" b="b"/>
            <a:pathLst>
              <a:path w="1000" h="1000">
                <a:moveTo>
                  <a:pt x="0" y="0"/>
                </a:moveTo>
                <a:lnTo>
                  <a:pt x="1000" y="0"/>
                </a:lnTo>
                <a:lnTo>
                  <a:pt x="1000" y="1000"/>
                </a:lnTo>
                <a:lnTo>
                  <a:pt x="0" y="1000"/>
                </a:lnTo>
              </a:path>
            </a:pathLst>
          </a:custGeom>
          <a:noFill/>
          <a:ln w="76200" cap="flat" cmpd="sng">
            <a:solidFill>
              <a:schemeClr val="accent1"/>
            </a:solidFill>
            <a:prstDash val="solid"/>
            <a:miter lim="800000"/>
            <a:headEnd/>
            <a:tailEnd/>
          </a:ln>
        </p:spPr>
        <p:txBody>
          <a:bodyPr/>
          <a:lstStyle/>
          <a:p>
            <a:pPr>
              <a:defRPr/>
            </a:pPr>
            <a:endParaRPr lang="en-US">
              <a:latin typeface="Arial" charset="0"/>
            </a:endParaRPr>
          </a:p>
        </p:txBody>
      </p:sp>
    </p:spTree>
  </p:cSld>
  <p:clrMap bg1="lt1" tx1="dk1" bg2="lt2" tx2="dk2" accent1="accent1" accent2="accent2" accent3="accent3" accent4="accent4" accent5="accent5" accent6="accent6" hlink="hlink" folHlink="folHlink"/>
  <p:sldLayoutIdLst>
    <p:sldLayoutId id="2147484164" r:id="rId1"/>
    <p:sldLayoutId id="2147484163" r:id="rId2"/>
    <p:sldLayoutId id="2147484162" r:id="rId3"/>
    <p:sldLayoutId id="2147484161" r:id="rId4"/>
    <p:sldLayoutId id="2147484160" r:id="rId5"/>
    <p:sldLayoutId id="2147484159" r:id="rId6"/>
    <p:sldLayoutId id="2147484158" r:id="rId7"/>
    <p:sldLayoutId id="2147484157" r:id="rId8"/>
    <p:sldLayoutId id="2147484156" r:id="rId9"/>
    <p:sldLayoutId id="2147484155" r:id="rId10"/>
  </p:sldLayoutIdLst>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Arial" charset="0"/>
        </a:defRPr>
      </a:lvl2pPr>
      <a:lvl3pPr algn="l" rtl="0" eaLnBrk="0" fontAlgn="base" hangingPunct="0">
        <a:spcBef>
          <a:spcPct val="0"/>
        </a:spcBef>
        <a:spcAft>
          <a:spcPct val="0"/>
        </a:spcAft>
        <a:defRPr sz="4000">
          <a:solidFill>
            <a:schemeClr val="tx2"/>
          </a:solidFill>
          <a:latin typeface="Arial" charset="0"/>
        </a:defRPr>
      </a:lvl3pPr>
      <a:lvl4pPr algn="l" rtl="0" eaLnBrk="0" fontAlgn="base" hangingPunct="0">
        <a:spcBef>
          <a:spcPct val="0"/>
        </a:spcBef>
        <a:spcAft>
          <a:spcPct val="0"/>
        </a:spcAft>
        <a:defRPr sz="4000">
          <a:solidFill>
            <a:schemeClr val="tx2"/>
          </a:solidFill>
          <a:latin typeface="Arial" charset="0"/>
        </a:defRPr>
      </a:lvl4pPr>
      <a:lvl5pPr algn="l" rtl="0" eaLnBrk="0" fontAlgn="base" hangingPunct="0">
        <a:spcBef>
          <a:spcPct val="0"/>
        </a:spcBef>
        <a:spcAft>
          <a:spcPct val="0"/>
        </a:spcAft>
        <a:defRPr sz="4000">
          <a:solidFill>
            <a:schemeClr val="tx2"/>
          </a:solidFill>
          <a:latin typeface="Arial" charset="0"/>
        </a:defRPr>
      </a:lvl5pPr>
      <a:lvl6pPr marL="457200" algn="l" rtl="0" fontAlgn="base">
        <a:spcBef>
          <a:spcPct val="0"/>
        </a:spcBef>
        <a:spcAft>
          <a:spcPct val="0"/>
        </a:spcAft>
        <a:defRPr sz="4000">
          <a:solidFill>
            <a:schemeClr val="tx2"/>
          </a:solidFill>
          <a:latin typeface="Arial" charset="0"/>
        </a:defRPr>
      </a:lvl6pPr>
      <a:lvl7pPr marL="914400" algn="l" rtl="0" fontAlgn="base">
        <a:spcBef>
          <a:spcPct val="0"/>
        </a:spcBef>
        <a:spcAft>
          <a:spcPct val="0"/>
        </a:spcAft>
        <a:defRPr sz="4000">
          <a:solidFill>
            <a:schemeClr val="tx2"/>
          </a:solidFill>
          <a:latin typeface="Arial" charset="0"/>
        </a:defRPr>
      </a:lvl7pPr>
      <a:lvl8pPr marL="1371600" algn="l" rtl="0" fontAlgn="base">
        <a:spcBef>
          <a:spcPct val="0"/>
        </a:spcBef>
        <a:spcAft>
          <a:spcPct val="0"/>
        </a:spcAft>
        <a:defRPr sz="4000">
          <a:solidFill>
            <a:schemeClr val="tx2"/>
          </a:solidFill>
          <a:latin typeface="Arial" charset="0"/>
        </a:defRPr>
      </a:lvl8pPr>
      <a:lvl9pPr marL="1828800" algn="l" rtl="0" fontAlgn="base">
        <a:spcBef>
          <a:spcPct val="0"/>
        </a:spcBef>
        <a:spcAft>
          <a:spcPct val="0"/>
        </a:spcAft>
        <a:defRPr sz="4000">
          <a:solidFill>
            <a:schemeClr val="tx2"/>
          </a:solidFill>
          <a:latin typeface="Arial" charset="0"/>
        </a:defRPr>
      </a:lvl9pPr>
    </p:titleStyle>
    <p:bodyStyle>
      <a:lvl1pPr marL="447675" indent="-447675" algn="l" rtl="0" eaLnBrk="0" fontAlgn="base" hangingPunct="0">
        <a:spcBef>
          <a:spcPct val="20000"/>
        </a:spcBef>
        <a:spcAft>
          <a:spcPct val="0"/>
        </a:spcAft>
        <a:buClr>
          <a:schemeClr val="accent1"/>
        </a:buClr>
        <a:buSzPct val="70000"/>
        <a:buFont typeface="Wingdings" panose="05000000000000000000" pitchFamily="2" charset="2"/>
        <a:buChar char="•"/>
        <a:defRPr sz="2800">
          <a:solidFill>
            <a:schemeClr val="tx1"/>
          </a:solidFill>
          <a:latin typeface="+mn-lt"/>
          <a:ea typeface="+mn-ea"/>
          <a:cs typeface="+mn-cs"/>
        </a:defRPr>
      </a:lvl1pPr>
      <a:lvl2pPr marL="889000" indent="-439738" algn="l" rtl="0" eaLnBrk="0" fontAlgn="base" hangingPunct="0">
        <a:spcBef>
          <a:spcPct val="20000"/>
        </a:spcBef>
        <a:spcAft>
          <a:spcPct val="0"/>
        </a:spcAft>
        <a:buClr>
          <a:schemeClr val="hlink"/>
        </a:buClr>
        <a:buSzPct val="65000"/>
        <a:buFont typeface="Wingdings" panose="05000000000000000000" pitchFamily="2" charset="2"/>
        <a:buChar char="–"/>
        <a:defRPr sz="2800">
          <a:solidFill>
            <a:schemeClr val="tx1"/>
          </a:solidFill>
          <a:latin typeface="+mn-lt"/>
        </a:defRPr>
      </a:lvl2pPr>
      <a:lvl3pPr marL="1293813" indent="-403225" algn="l" rtl="0" eaLnBrk="0" fontAlgn="base" hangingPunct="0">
        <a:spcBef>
          <a:spcPct val="20000"/>
        </a:spcBef>
        <a:spcAft>
          <a:spcPct val="0"/>
        </a:spcAft>
        <a:buClr>
          <a:schemeClr val="accent1"/>
        </a:buClr>
        <a:buSzPct val="70000"/>
        <a:buFont typeface="Wingdings" panose="05000000000000000000" pitchFamily="2" charset="2"/>
        <a:buChar char="•"/>
        <a:defRPr sz="2400">
          <a:solidFill>
            <a:schemeClr val="tx1"/>
          </a:solidFill>
          <a:latin typeface="+mn-lt"/>
        </a:defRPr>
      </a:lvl3pPr>
      <a:lvl4pPr marL="1681163" indent="-385763" algn="l" rtl="0" eaLnBrk="0" fontAlgn="base" hangingPunct="0">
        <a:spcBef>
          <a:spcPct val="20000"/>
        </a:spcBef>
        <a:spcAft>
          <a:spcPct val="0"/>
        </a:spcAft>
        <a:buClr>
          <a:schemeClr val="hlink"/>
        </a:buClr>
        <a:buSzPct val="75000"/>
        <a:buFont typeface="Wingdings" panose="05000000000000000000" pitchFamily="2" charset="2"/>
        <a:buChar char="–"/>
        <a:defRPr sz="2000">
          <a:solidFill>
            <a:schemeClr val="tx1"/>
          </a:solidFill>
          <a:latin typeface="+mn-lt"/>
        </a:defRPr>
      </a:lvl4pPr>
      <a:lvl5pPr marL="2070100" indent="-387350" algn="l" rtl="0" eaLnBrk="0" fontAlgn="base" hangingPunct="0">
        <a:spcBef>
          <a:spcPct val="20000"/>
        </a:spcBef>
        <a:spcAft>
          <a:spcPct val="0"/>
        </a:spcAft>
        <a:buClr>
          <a:schemeClr val="accent1"/>
        </a:buClr>
        <a:buSzPct val="70000"/>
        <a:buFont typeface="Wingdings" panose="05000000000000000000" pitchFamily="2" charset="2"/>
        <a:buChar char="»"/>
        <a:defRPr sz="2000">
          <a:solidFill>
            <a:schemeClr val="tx1"/>
          </a:solidFill>
          <a:latin typeface="+mn-lt"/>
        </a:defRPr>
      </a:lvl5pPr>
      <a:lvl6pPr marL="25273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6pPr>
      <a:lvl7pPr marL="29845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7pPr>
      <a:lvl8pPr marL="34417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8pPr>
      <a:lvl9pPr marL="38989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Text Box 6">
            <a:extLst>
              <a:ext uri="{FF2B5EF4-FFF2-40B4-BE49-F238E27FC236}">
                <a16:creationId xmlns:a16="http://schemas.microsoft.com/office/drawing/2014/main" id="{98102F52-7546-41C6-B28A-59DB357D2839}"/>
              </a:ext>
            </a:extLst>
          </p:cNvPr>
          <p:cNvSpPr txBox="1">
            <a:spLocks noChangeArrowheads="1"/>
          </p:cNvSpPr>
          <p:nvPr/>
        </p:nvSpPr>
        <p:spPr bwMode="auto">
          <a:xfrm>
            <a:off x="968375" y="5216525"/>
            <a:ext cx="1003300" cy="2746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600">
                <a:solidFill>
                  <a:schemeClr val="tx1"/>
                </a:solidFill>
                <a:latin typeface="Arial" charset="0"/>
              </a:defRPr>
            </a:lvl1pPr>
            <a:lvl2pPr marL="742950" indent="-285750">
              <a:defRPr sz="1600">
                <a:solidFill>
                  <a:schemeClr val="tx1"/>
                </a:solidFill>
                <a:latin typeface="Arial" charset="0"/>
              </a:defRPr>
            </a:lvl2pPr>
            <a:lvl3pPr marL="1143000" indent="-228600">
              <a:defRPr sz="1600">
                <a:solidFill>
                  <a:schemeClr val="tx1"/>
                </a:solidFill>
                <a:latin typeface="Arial" charset="0"/>
              </a:defRPr>
            </a:lvl3pPr>
            <a:lvl4pPr marL="1600200" indent="-228600">
              <a:defRPr sz="1600">
                <a:solidFill>
                  <a:schemeClr val="tx1"/>
                </a:solidFill>
                <a:latin typeface="Arial" charset="0"/>
              </a:defRPr>
            </a:lvl4pPr>
            <a:lvl5pPr marL="2057400" indent="-228600">
              <a:defRPr sz="1600">
                <a:solidFill>
                  <a:schemeClr val="tx1"/>
                </a:solidFill>
                <a:latin typeface="Arial" charset="0"/>
              </a:defRPr>
            </a:lvl5pPr>
            <a:lvl6pPr marL="25146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6pPr>
            <a:lvl7pPr marL="29718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7pPr>
            <a:lvl8pPr marL="34290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8pPr>
            <a:lvl9pPr marL="38862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9pPr>
          </a:lstStyle>
          <a:p>
            <a:pPr algn="r">
              <a:spcBef>
                <a:spcPct val="50000"/>
              </a:spcBef>
              <a:defRPr/>
            </a:pPr>
            <a:endParaRPr lang="en-US" sz="1200" dirty="0">
              <a:solidFill>
                <a:srgbClr val="000000"/>
              </a:solidFill>
            </a:endParaRPr>
          </a:p>
        </p:txBody>
      </p:sp>
      <p:sp>
        <p:nvSpPr>
          <p:cNvPr id="14" name="Rectangle 13">
            <a:extLst>
              <a:ext uri="{FF2B5EF4-FFF2-40B4-BE49-F238E27FC236}">
                <a16:creationId xmlns:a16="http://schemas.microsoft.com/office/drawing/2014/main" id="{85871C6C-093F-439A-97DE-DEC873035016}"/>
              </a:ext>
            </a:extLst>
          </p:cNvPr>
          <p:cNvSpPr/>
          <p:nvPr userDrawn="1"/>
        </p:nvSpPr>
        <p:spPr bwMode="auto">
          <a:xfrm>
            <a:off x="0" y="0"/>
            <a:ext cx="9144000" cy="2794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sp>
        <p:nvSpPr>
          <p:cNvPr id="15" name="Rectangle 14">
            <a:extLst>
              <a:ext uri="{FF2B5EF4-FFF2-40B4-BE49-F238E27FC236}">
                <a16:creationId xmlns:a16="http://schemas.microsoft.com/office/drawing/2014/main" id="{61C3DED0-4960-49E8-AA53-57E69C0BAA72}"/>
              </a:ext>
            </a:extLst>
          </p:cNvPr>
          <p:cNvSpPr/>
          <p:nvPr userDrawn="1"/>
        </p:nvSpPr>
        <p:spPr bwMode="auto">
          <a:xfrm>
            <a:off x="0" y="6604000"/>
            <a:ext cx="9144000" cy="2540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pic>
        <p:nvPicPr>
          <p:cNvPr id="27653" name="Picture 3" descr="MHE-red-RGB-email-logo.png">
            <a:extLst>
              <a:ext uri="{FF2B5EF4-FFF2-40B4-BE49-F238E27FC236}">
                <a16:creationId xmlns:a16="http://schemas.microsoft.com/office/drawing/2014/main" id="{595A23EC-1BFA-45B0-9B9D-2250305D6E3E}"/>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88900" y="98425"/>
            <a:ext cx="612775"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 Box 35">
            <a:extLst>
              <a:ext uri="{FF2B5EF4-FFF2-40B4-BE49-F238E27FC236}">
                <a16:creationId xmlns:a16="http://schemas.microsoft.com/office/drawing/2014/main" id="{4AF5A292-61C3-482B-A915-A969D6044021}"/>
              </a:ext>
            </a:extLst>
          </p:cNvPr>
          <p:cNvSpPr txBox="1">
            <a:spLocks noChangeArrowheads="1"/>
          </p:cNvSpPr>
          <p:nvPr userDrawn="1"/>
        </p:nvSpPr>
        <p:spPr bwMode="auto">
          <a:xfrm>
            <a:off x="8426450" y="6629400"/>
            <a:ext cx="717550" cy="2286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r">
              <a:spcBef>
                <a:spcPct val="50000"/>
              </a:spcBef>
            </a:pPr>
            <a:fld id="{8B6EB312-43BB-4193-A6A6-E053741CE8D3}" type="slidenum">
              <a:rPr lang="en-US" altLang="en-US" sz="900">
                <a:solidFill>
                  <a:srgbClr val="000000"/>
                </a:solidFill>
                <a:ea typeface="ヒラギノ角ゴ Pro W3"/>
                <a:cs typeface="ヒラギノ角ゴ Pro W3"/>
              </a:rPr>
              <a:pPr algn="r">
                <a:spcBef>
                  <a:spcPct val="50000"/>
                </a:spcBef>
              </a:pPr>
              <a:t>‹#›</a:t>
            </a:fld>
            <a:endParaRPr lang="en-US" altLang="en-US" sz="900">
              <a:solidFill>
                <a:srgbClr val="000000"/>
              </a:solidFill>
              <a:ea typeface="ヒラギノ角ゴ Pro W3"/>
              <a:cs typeface="ヒラギノ角ゴ Pro W3"/>
            </a:endParaRPr>
          </a:p>
        </p:txBody>
      </p:sp>
      <p:sp>
        <p:nvSpPr>
          <p:cNvPr id="1026" name="Rectangle 4">
            <a:extLst>
              <a:ext uri="{FF2B5EF4-FFF2-40B4-BE49-F238E27FC236}">
                <a16:creationId xmlns:a16="http://schemas.microsoft.com/office/drawing/2014/main" id="{E64B09F0-CEAD-4B8C-8376-EBD5E9FC3472}"/>
              </a:ext>
            </a:extLst>
          </p:cNvPr>
          <p:cNvSpPr>
            <a:spLocks noGrp="1" noChangeArrowheads="1"/>
          </p:cNvSpPr>
          <p:nvPr>
            <p:ph type="body" idx="1"/>
          </p:nvPr>
        </p:nvSpPr>
        <p:spPr bwMode="auto">
          <a:xfrm>
            <a:off x="625475" y="1674813"/>
            <a:ext cx="7772400" cy="434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90488" tIns="44450" rIns="90488" bIns="4445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3">
            <a:extLst>
              <a:ext uri="{FF2B5EF4-FFF2-40B4-BE49-F238E27FC236}">
                <a16:creationId xmlns:a16="http://schemas.microsoft.com/office/drawing/2014/main" id="{65B6BEAD-2965-4105-9707-1D1A60671720}"/>
              </a:ext>
            </a:extLst>
          </p:cNvPr>
          <p:cNvSpPr>
            <a:spLocks noGrp="1" noChangeArrowheads="1"/>
          </p:cNvSpPr>
          <p:nvPr>
            <p:ph type="title"/>
          </p:nvPr>
        </p:nvSpPr>
        <p:spPr bwMode="auto">
          <a:xfrm>
            <a:off x="901700" y="481013"/>
            <a:ext cx="7540625" cy="941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0" tIns="46038" rIns="0" bIns="46038" numCol="1" anchor="t" anchorCtr="0" compatLnSpc="1">
            <a:prstTxWarp prst="textNoShape">
              <a:avLst/>
            </a:prstTxWarp>
          </a:bodyPr>
          <a:lstStyle/>
          <a:p>
            <a:pPr lvl="0"/>
            <a:r>
              <a:rPr lang="en-US" altLang="en-US"/>
              <a:t>Click to edit Master title style</a:t>
            </a:r>
          </a:p>
        </p:txBody>
      </p:sp>
    </p:spTree>
  </p:cSld>
  <p:clrMap bg1="lt1" tx1="dk1" bg2="lt2" tx2="dk2" accent1="accent1" accent2="accent2" accent3="accent3" accent4="accent4" accent5="accent5" accent6="accent6" hlink="hlink" folHlink="folHlink"/>
  <p:sldLayoutIdLst>
    <p:sldLayoutId id="2147484165" r:id="rId1"/>
    <p:sldLayoutId id="2147484166" r:id="rId2"/>
    <p:sldLayoutId id="2147484167" r:id="rId3"/>
    <p:sldLayoutId id="2147484168" r:id="rId4"/>
    <p:sldLayoutId id="2147484169" r:id="rId5"/>
    <p:sldLayoutId id="2147484170" r:id="rId6"/>
    <p:sldLayoutId id="2147484171" r:id="rId7"/>
    <p:sldLayoutId id="2147484172" r:id="rId8"/>
    <p:sldLayoutId id="2147484173" r:id="rId9"/>
    <p:sldLayoutId id="2147484174" r:id="rId10"/>
    <p:sldLayoutId id="2147484175" r:id="rId11"/>
  </p:sldLayoutIdLst>
  <p:transition/>
  <p:txStyles>
    <p:titleStyle>
      <a:lvl1pPr algn="l" rtl="0" fontAlgn="base">
        <a:spcBef>
          <a:spcPct val="0"/>
        </a:spcBef>
        <a:spcAft>
          <a:spcPct val="0"/>
        </a:spcAft>
        <a:defRPr sz="2400" b="1" kern="1200">
          <a:solidFill>
            <a:srgbClr val="FF0000"/>
          </a:solidFill>
          <a:latin typeface="+mj-lt"/>
          <a:ea typeface="+mj-ea"/>
          <a:cs typeface="+mj-cs"/>
        </a:defRPr>
      </a:lvl1pPr>
      <a:lvl2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2pPr>
      <a:lvl3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3pPr>
      <a:lvl4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4pPr>
      <a:lvl5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5pPr>
      <a:lvl6pPr marL="4572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6pPr>
      <a:lvl7pPr marL="9144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7pPr>
      <a:lvl8pPr marL="13716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8pPr>
      <a:lvl9pPr marL="18288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9pPr>
    </p:titleStyle>
    <p:bodyStyle>
      <a:lvl1pPr marL="169863" indent="-169863" algn="l" rtl="0" fontAlgn="base">
        <a:spcBef>
          <a:spcPct val="34000"/>
        </a:spcBef>
        <a:spcAft>
          <a:spcPct val="0"/>
        </a:spcAft>
        <a:buClr>
          <a:schemeClr val="tx1"/>
        </a:buClr>
        <a:buSzPct val="100000"/>
        <a:buFont typeface="Symbol" panose="05050102010706020507" pitchFamily="18" charset="2"/>
        <a:buChar char="·"/>
        <a:defRPr sz="1600" kern="1200">
          <a:solidFill>
            <a:schemeClr val="tx1"/>
          </a:solidFill>
          <a:latin typeface="+mn-lt"/>
          <a:ea typeface="+mn-ea"/>
          <a:cs typeface="+mn-cs"/>
        </a:defRPr>
      </a:lvl1pPr>
      <a:lvl2pPr marL="574675" indent="-290513" algn="l" rtl="0" fontAlgn="base">
        <a:spcBef>
          <a:spcPct val="20000"/>
        </a:spcBef>
        <a:spcAft>
          <a:spcPct val="0"/>
        </a:spcAft>
        <a:buSzPct val="100000"/>
        <a:buFont typeface="Symbol" panose="05050102010706020507" pitchFamily="18" charset="2"/>
        <a:buChar char="·"/>
        <a:defRPr sz="1600" kern="1200">
          <a:solidFill>
            <a:schemeClr val="tx1"/>
          </a:solidFill>
          <a:latin typeface="+mn-lt"/>
          <a:ea typeface="+mn-ea"/>
          <a:cs typeface="+mn-cs"/>
        </a:defRPr>
      </a:lvl2pPr>
      <a:lvl3pPr marL="914400" indent="-222250" algn="l" rtl="0" fontAlgn="base">
        <a:spcBef>
          <a:spcPct val="20000"/>
        </a:spcBef>
        <a:spcAft>
          <a:spcPct val="0"/>
        </a:spcAft>
        <a:buClr>
          <a:srgbClr val="669999"/>
        </a:buClr>
        <a:buSzPct val="100000"/>
        <a:buFont typeface="Symbol" panose="05050102010706020507" pitchFamily="18" charset="2"/>
        <a:buChar char="·"/>
        <a:defRPr sz="1600" kern="1200">
          <a:solidFill>
            <a:schemeClr val="tx1"/>
          </a:solidFill>
          <a:latin typeface="+mn-lt"/>
          <a:ea typeface="+mn-ea"/>
          <a:cs typeface="+mn-cs"/>
        </a:defRPr>
      </a:lvl3pPr>
      <a:lvl4pPr marL="1600200" indent="-228600" algn="l" rtl="0" fontAlgn="base">
        <a:spcBef>
          <a:spcPct val="20000"/>
        </a:spcBef>
        <a:spcAft>
          <a:spcPct val="0"/>
        </a:spcAft>
        <a:buSzPct val="100000"/>
        <a:buChar char="–"/>
        <a:defRPr sz="1400" kern="1200">
          <a:solidFill>
            <a:schemeClr val="bg2"/>
          </a:solidFill>
          <a:latin typeface="Tahoma" panose="020B0604030504040204" pitchFamily="34" charset="0"/>
          <a:ea typeface="+mn-ea"/>
          <a:cs typeface="+mn-cs"/>
        </a:defRPr>
      </a:lvl4pPr>
      <a:lvl5pPr marL="2057400" indent="-228600" algn="l" rtl="0" fontAlgn="base">
        <a:spcBef>
          <a:spcPct val="20000"/>
        </a:spcBef>
        <a:spcAft>
          <a:spcPct val="0"/>
        </a:spcAft>
        <a:buSzPct val="100000"/>
        <a:buChar char="»"/>
        <a:defRPr sz="2000" kern="1200">
          <a:solidFill>
            <a:schemeClr val="tx1"/>
          </a:solidFill>
          <a:latin typeface="Tahoma" panose="020B060403050404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Text Box 4">
            <a:extLst>
              <a:ext uri="{FF2B5EF4-FFF2-40B4-BE49-F238E27FC236}">
                <a16:creationId xmlns:a16="http://schemas.microsoft.com/office/drawing/2014/main" id="{A368B4D9-0213-4150-9BDA-67D0D278D9CE}"/>
              </a:ext>
            </a:extLst>
          </p:cNvPr>
          <p:cNvSpPr txBox="1">
            <a:spLocks noChangeArrowheads="1"/>
          </p:cNvSpPr>
          <p:nvPr/>
        </p:nvSpPr>
        <p:spPr bwMode="auto">
          <a:xfrm>
            <a:off x="152400" y="6527800"/>
            <a:ext cx="8686800" cy="257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33" tIns="51417" rIns="102833" bIns="51417">
            <a:spAutoFit/>
          </a:bodyPr>
          <a:lstStyle>
            <a:lvl1pPr defTabSz="1028700">
              <a:defRPr sz="2400">
                <a:solidFill>
                  <a:schemeClr val="tx1"/>
                </a:solidFill>
                <a:latin typeface="Arial" panose="020B0604020202020204" pitchFamily="34" charset="0"/>
              </a:defRPr>
            </a:lvl1pPr>
            <a:lvl2pPr marL="742950" indent="-285750" defTabSz="1028700">
              <a:defRPr sz="2400">
                <a:solidFill>
                  <a:schemeClr val="tx1"/>
                </a:solidFill>
                <a:latin typeface="Arial" panose="020B0604020202020204" pitchFamily="34" charset="0"/>
              </a:defRPr>
            </a:lvl2pPr>
            <a:lvl3pPr marL="1143000" indent="-228600" defTabSz="1028700">
              <a:defRPr sz="2400">
                <a:solidFill>
                  <a:schemeClr val="tx1"/>
                </a:solidFill>
                <a:latin typeface="Arial" panose="020B0604020202020204" pitchFamily="34" charset="0"/>
              </a:defRPr>
            </a:lvl3pPr>
            <a:lvl4pPr marL="1600200" indent="-228600" defTabSz="1028700">
              <a:defRPr sz="2400">
                <a:solidFill>
                  <a:schemeClr val="tx1"/>
                </a:solidFill>
                <a:latin typeface="Arial" panose="020B0604020202020204" pitchFamily="34" charset="0"/>
              </a:defRPr>
            </a:lvl4pPr>
            <a:lvl5pPr marL="2057400" indent="-228600" defTabSz="1028700">
              <a:defRPr sz="2400">
                <a:solidFill>
                  <a:schemeClr val="tx1"/>
                </a:solidFill>
                <a:latin typeface="Arial" panose="020B0604020202020204" pitchFamily="34" charset="0"/>
              </a:defRPr>
            </a:lvl5pPr>
            <a:lvl6pPr marL="2514600" indent="-228600" defTabSz="1028700" eaLnBrk="0" fontAlgn="base" hangingPunct="0">
              <a:spcBef>
                <a:spcPct val="0"/>
              </a:spcBef>
              <a:spcAft>
                <a:spcPct val="0"/>
              </a:spcAft>
              <a:defRPr sz="2400">
                <a:solidFill>
                  <a:schemeClr val="tx1"/>
                </a:solidFill>
                <a:latin typeface="Arial" panose="020B0604020202020204" pitchFamily="34" charset="0"/>
              </a:defRPr>
            </a:lvl6pPr>
            <a:lvl7pPr marL="2971800" indent="-228600" defTabSz="1028700" eaLnBrk="0" fontAlgn="base" hangingPunct="0">
              <a:spcBef>
                <a:spcPct val="0"/>
              </a:spcBef>
              <a:spcAft>
                <a:spcPct val="0"/>
              </a:spcAft>
              <a:defRPr sz="2400">
                <a:solidFill>
                  <a:schemeClr val="tx1"/>
                </a:solidFill>
                <a:latin typeface="Arial" panose="020B0604020202020204" pitchFamily="34" charset="0"/>
              </a:defRPr>
            </a:lvl7pPr>
            <a:lvl8pPr marL="3429000" indent="-228600" defTabSz="1028700" eaLnBrk="0" fontAlgn="base" hangingPunct="0">
              <a:spcBef>
                <a:spcPct val="0"/>
              </a:spcBef>
              <a:spcAft>
                <a:spcPct val="0"/>
              </a:spcAft>
              <a:defRPr sz="2400">
                <a:solidFill>
                  <a:schemeClr val="tx1"/>
                </a:solidFill>
                <a:latin typeface="Arial" panose="020B0604020202020204" pitchFamily="34" charset="0"/>
              </a:defRPr>
            </a:lvl8pPr>
            <a:lvl9pPr marL="3886200" indent="-228600" defTabSz="1028700" eaLnBrk="0" fontAlgn="base" hangingPunct="0">
              <a:spcBef>
                <a:spcPct val="0"/>
              </a:spcBef>
              <a:spcAft>
                <a:spcPct val="0"/>
              </a:spcAft>
              <a:defRPr sz="2400">
                <a:solidFill>
                  <a:schemeClr val="tx1"/>
                </a:solidFill>
                <a:latin typeface="Arial" panose="020B0604020202020204" pitchFamily="34" charset="0"/>
              </a:defRPr>
            </a:lvl9pPr>
          </a:lstStyle>
          <a:p>
            <a:r>
              <a:rPr lang="en-US" sz="1000" i="1" dirty="0"/>
              <a:t>Copyright © 2020 McGraw-Hill Education. All rights reserved. No reproduction or distribution without the prior written consent of McGraw-Hill Education</a:t>
            </a:r>
            <a:r>
              <a:rPr lang="en-US" sz="1000" dirty="0"/>
              <a:t>.</a:t>
            </a:r>
          </a:p>
        </p:txBody>
      </p:sp>
      <p:sp>
        <p:nvSpPr>
          <p:cNvPr id="3" name="Title 2">
            <a:extLst>
              <a:ext uri="{FF2B5EF4-FFF2-40B4-BE49-F238E27FC236}">
                <a16:creationId xmlns:a16="http://schemas.microsoft.com/office/drawing/2014/main" id="{9D61AC8A-B0F3-4CD6-8327-F0D193C766DC}"/>
              </a:ext>
            </a:extLst>
          </p:cNvPr>
          <p:cNvSpPr>
            <a:spLocks/>
          </p:cNvSpPr>
          <p:nvPr/>
        </p:nvSpPr>
        <p:spPr bwMode="auto">
          <a:xfrm>
            <a:off x="0" y="1676400"/>
            <a:ext cx="9144000" cy="1924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8099" dir="2700000" algn="ctr" rotWithShape="0">
                    <a:schemeClr val="bg2">
                      <a:alpha val="74997"/>
                    </a:schemeClr>
                  </a:outerShdw>
                </a:effectLst>
              </a14:hiddenEffects>
            </a:ext>
          </a:extLst>
        </p:spPr>
        <p:txBody>
          <a:bodyPr lIns="0" tIns="46038" rIns="0" bIns="46038"/>
          <a:lstStyle>
            <a:lvl1pPr>
              <a:defRPr sz="2400" b="1">
                <a:solidFill>
                  <a:srgbClr val="FF0000"/>
                </a:solidFill>
                <a:latin typeface="Arial" panose="020B0604020202020204" pitchFamily="34" charset="0"/>
                <a:ea typeface="ヒラギノ角ゴ Pro W3"/>
                <a:cs typeface="ヒラギノ角ゴ Pro W3"/>
              </a:defRPr>
            </a:lvl1pPr>
            <a:lvl2pPr>
              <a:defRPr sz="2400" b="1">
                <a:solidFill>
                  <a:srgbClr val="FF0000"/>
                </a:solidFill>
                <a:latin typeface="Arial" panose="020B0604020202020204" pitchFamily="34" charset="0"/>
                <a:ea typeface="ヒラギノ角ゴ Pro W3"/>
                <a:cs typeface="ヒラギノ角ゴ Pro W3"/>
              </a:defRPr>
            </a:lvl2pPr>
            <a:lvl3pPr>
              <a:defRPr sz="2400" b="1">
                <a:solidFill>
                  <a:srgbClr val="FF0000"/>
                </a:solidFill>
                <a:latin typeface="Arial" panose="020B0604020202020204" pitchFamily="34" charset="0"/>
                <a:ea typeface="ヒラギノ角ゴ Pro W3"/>
                <a:cs typeface="ヒラギノ角ゴ Pro W3"/>
              </a:defRPr>
            </a:lvl3pPr>
            <a:lvl4pPr>
              <a:defRPr sz="2400" b="1">
                <a:solidFill>
                  <a:srgbClr val="FF0000"/>
                </a:solidFill>
                <a:latin typeface="Arial" panose="020B0604020202020204" pitchFamily="34" charset="0"/>
                <a:ea typeface="ヒラギノ角ゴ Pro W3"/>
                <a:cs typeface="ヒラギノ角ゴ Pro W3"/>
              </a:defRPr>
            </a:lvl4pPr>
            <a:lvl5pPr>
              <a:defRPr sz="2400" b="1">
                <a:solidFill>
                  <a:srgbClr val="FF0000"/>
                </a:solidFill>
                <a:latin typeface="Arial" panose="020B0604020202020204" pitchFamily="34" charset="0"/>
                <a:ea typeface="ヒラギノ角ゴ Pro W3"/>
                <a:cs typeface="ヒラギノ角ゴ Pro W3"/>
              </a:defRPr>
            </a:lvl5pPr>
            <a:lvl6pPr marL="4572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6pPr>
            <a:lvl7pPr marL="9144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7pPr>
            <a:lvl8pPr marL="13716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8pPr>
            <a:lvl9pPr marL="18288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9pPr>
          </a:lstStyle>
          <a:p>
            <a:pPr algn="ctr" eaLnBrk="1" hangingPunct="1"/>
            <a:r>
              <a:rPr lang="en-US" altLang="en-US" sz="5400" dirty="0">
                <a:solidFill>
                  <a:schemeClr val="tx1"/>
                </a:solidFill>
              </a:rPr>
              <a:t>Biology</a:t>
            </a:r>
            <a:endParaRPr lang="en-US" altLang="en-US" sz="3600" dirty="0">
              <a:solidFill>
                <a:schemeClr val="tx1"/>
              </a:solidFill>
            </a:endParaRPr>
          </a:p>
        </p:txBody>
      </p:sp>
      <p:sp>
        <p:nvSpPr>
          <p:cNvPr id="3080" name="Text Box 9">
            <a:extLst>
              <a:ext uri="{FF2B5EF4-FFF2-40B4-BE49-F238E27FC236}">
                <a16:creationId xmlns:a16="http://schemas.microsoft.com/office/drawing/2014/main" id="{CCA20105-4C0A-4CA6-9496-76C271951F00}"/>
              </a:ext>
            </a:extLst>
          </p:cNvPr>
          <p:cNvSpPr txBox="1">
            <a:spLocks noChangeArrowheads="1"/>
          </p:cNvSpPr>
          <p:nvPr/>
        </p:nvSpPr>
        <p:spPr bwMode="auto">
          <a:xfrm>
            <a:off x="0" y="3657600"/>
            <a:ext cx="9144000" cy="1081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a:solidFill>
                  <a:srgbClr val="000000"/>
                </a:solidFill>
              </a:rPr>
              <a:t>Community Ecology</a:t>
            </a:r>
            <a:endParaRPr lang="en-US" altLang="en-US" sz="3600" b="1" dirty="0">
              <a:solidFill>
                <a:srgbClr val="000000"/>
              </a:solidFill>
            </a:endParaRPr>
          </a:p>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dirty="0">
                <a:solidFill>
                  <a:srgbClr val="000000"/>
                </a:solidFill>
              </a:rPr>
              <a:t>1 Minute Papers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B464A9BA-5510-4FAC-A687-8D37C245CBBD}"/>
              </a:ext>
            </a:extLst>
          </p:cNvPr>
          <p:cNvSpPr>
            <a:spLocks noGrp="1"/>
          </p:cNvSpPr>
          <p:nvPr>
            <p:ph type="title"/>
          </p:nvPr>
        </p:nvSpPr>
        <p:spPr/>
        <p:txBody>
          <a:bodyPr/>
          <a:lstStyle/>
          <a:p>
            <a:pPr eaLnBrk="1" hangingPunct="1"/>
            <a:r>
              <a:rPr lang="en-US" altLang="en-US"/>
              <a:t>1-minute paper topics</a:t>
            </a:r>
          </a:p>
        </p:txBody>
      </p:sp>
      <p:sp>
        <p:nvSpPr>
          <p:cNvPr id="8195" name="Content Placeholder 2">
            <a:extLst>
              <a:ext uri="{FF2B5EF4-FFF2-40B4-BE49-F238E27FC236}">
                <a16:creationId xmlns:a16="http://schemas.microsoft.com/office/drawing/2014/main" id="{17D0BBC2-125D-48DE-BE81-5903A78D5B7F}"/>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How can predation reduce the rate of competitive exclusion?</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F2315C51-5BDA-453C-8C57-C3EFEC5BCDDE}"/>
              </a:ext>
            </a:extLst>
          </p:cNvPr>
          <p:cNvSpPr>
            <a:spLocks noGrp="1"/>
          </p:cNvSpPr>
          <p:nvPr>
            <p:ph type="title"/>
          </p:nvPr>
        </p:nvSpPr>
        <p:spPr/>
        <p:txBody>
          <a:bodyPr/>
          <a:lstStyle/>
          <a:p>
            <a:pPr eaLnBrk="1" hangingPunct="1"/>
            <a:r>
              <a:rPr lang="en-US" altLang="en-US"/>
              <a:t>1-minute paper topics</a:t>
            </a:r>
          </a:p>
        </p:txBody>
      </p:sp>
      <p:sp>
        <p:nvSpPr>
          <p:cNvPr id="9219" name="Content Placeholder 2">
            <a:extLst>
              <a:ext uri="{FF2B5EF4-FFF2-40B4-BE49-F238E27FC236}">
                <a16:creationId xmlns:a16="http://schemas.microsoft.com/office/drawing/2014/main" id="{C69E2CB9-BA9E-47CB-854E-C97FD9A54F4B}"/>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Explain the concept of ecological succession.</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93806BE4-8910-48FD-9FFB-C8AEA36A8D70}"/>
              </a:ext>
            </a:extLst>
          </p:cNvPr>
          <p:cNvSpPr>
            <a:spLocks noGrp="1"/>
          </p:cNvSpPr>
          <p:nvPr>
            <p:ph type="title"/>
          </p:nvPr>
        </p:nvSpPr>
        <p:spPr/>
        <p:txBody>
          <a:bodyPr/>
          <a:lstStyle/>
          <a:p>
            <a:pPr eaLnBrk="1" hangingPunct="1"/>
            <a:r>
              <a:rPr lang="en-US" altLang="en-US"/>
              <a:t>1-minute paper topics</a:t>
            </a:r>
          </a:p>
        </p:txBody>
      </p:sp>
      <p:sp>
        <p:nvSpPr>
          <p:cNvPr id="12291" name="Content Placeholder 2">
            <a:extLst>
              <a:ext uri="{FF2B5EF4-FFF2-40B4-BE49-F238E27FC236}">
                <a16:creationId xmlns:a16="http://schemas.microsoft.com/office/drawing/2014/main" id="{AD2339A0-2E96-4FBF-BFE2-8CDDD57CA09F}"/>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Compare and contrast primary vs. secondary succession.</a:t>
            </a:r>
          </a:p>
          <a:p>
            <a:pPr>
              <a:buFont typeface="Courier New" panose="02070309020205020404" pitchFamily="49" charset="0"/>
              <a:buChar char="o"/>
            </a:pPr>
            <a:endParaRPr lang="en-US" altLang="en-US" sz="240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8BD34DE7-05B5-4F9A-9E03-749646633EA3}"/>
              </a:ext>
            </a:extLst>
          </p:cNvPr>
          <p:cNvSpPr>
            <a:spLocks noGrp="1"/>
          </p:cNvSpPr>
          <p:nvPr>
            <p:ph type="title"/>
          </p:nvPr>
        </p:nvSpPr>
        <p:spPr/>
        <p:txBody>
          <a:bodyPr/>
          <a:lstStyle/>
          <a:p>
            <a:pPr eaLnBrk="1" hangingPunct="1"/>
            <a:r>
              <a:rPr lang="en-US" altLang="en-US"/>
              <a:t>1-minute paper topics</a:t>
            </a:r>
          </a:p>
        </p:txBody>
      </p:sp>
      <p:sp>
        <p:nvSpPr>
          <p:cNvPr id="13315" name="Content Placeholder 2">
            <a:extLst>
              <a:ext uri="{FF2B5EF4-FFF2-40B4-BE49-F238E27FC236}">
                <a16:creationId xmlns:a16="http://schemas.microsoft.com/office/drawing/2014/main" id="{68425BB7-5358-4594-882C-BAB6AF146326}"/>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Explain how facilitation and inhibition affect succession.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E8D041EC-9F68-43FD-91EA-7C11F1E5F21E}"/>
              </a:ext>
            </a:extLst>
          </p:cNvPr>
          <p:cNvSpPr>
            <a:spLocks noGrp="1"/>
          </p:cNvSpPr>
          <p:nvPr>
            <p:ph type="title"/>
          </p:nvPr>
        </p:nvSpPr>
        <p:spPr/>
        <p:txBody>
          <a:bodyPr/>
          <a:lstStyle/>
          <a:p>
            <a:r>
              <a:rPr lang="en-US" altLang="en-US"/>
              <a:t>Minute Paper Goal</a:t>
            </a:r>
          </a:p>
        </p:txBody>
      </p:sp>
      <p:sp>
        <p:nvSpPr>
          <p:cNvPr id="4099" name="Content Placeholder 2">
            <a:extLst>
              <a:ext uri="{FF2B5EF4-FFF2-40B4-BE49-F238E27FC236}">
                <a16:creationId xmlns:a16="http://schemas.microsoft.com/office/drawing/2014/main" id="{B4EA9B68-AA8E-4765-AB18-5F8E1BBAD6FE}"/>
              </a:ext>
            </a:extLst>
          </p:cNvPr>
          <p:cNvSpPr>
            <a:spLocks noGrp="1"/>
          </p:cNvSpPr>
          <p:nvPr>
            <p:ph idx="1"/>
          </p:nvPr>
        </p:nvSpPr>
        <p:spPr/>
        <p:txBody>
          <a:bodyPr/>
          <a:lstStyle/>
          <a:p>
            <a:pPr>
              <a:buFont typeface="Wingdings" panose="05000000000000000000" pitchFamily="2" charset="2"/>
              <a:buNone/>
            </a:pPr>
            <a:r>
              <a:rPr lang="en-US" altLang="en-US" sz="2400"/>
              <a:t>	Minute papers can be used to assess student understanding of a topic before proceeding to a new topic or their understanding of a foundation topic.</a:t>
            </a:r>
          </a:p>
          <a:p>
            <a:pPr>
              <a:buFont typeface="Wingdings" panose="05000000000000000000" pitchFamily="2" charset="2"/>
              <a:buNone/>
            </a:pPr>
            <a:r>
              <a:rPr lang="en-US" altLang="en-US" sz="2400"/>
              <a:t>	Since the activity only takes a few minutes of class time it can be easily incorporated at the beginning or end of class. This activity provides feedback to the instructor, encourages active participation, and demonstrates the instructor’s interest in student comprehension and reactions.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16FBAD04-6CE3-4AA8-B75C-63E82125C921}"/>
              </a:ext>
            </a:extLst>
          </p:cNvPr>
          <p:cNvSpPr>
            <a:spLocks noGrp="1"/>
          </p:cNvSpPr>
          <p:nvPr>
            <p:ph type="title"/>
          </p:nvPr>
        </p:nvSpPr>
        <p:spPr/>
        <p:txBody>
          <a:bodyPr/>
          <a:lstStyle/>
          <a:p>
            <a:r>
              <a:rPr lang="en-US" altLang="en-US"/>
              <a:t>Assessment</a:t>
            </a:r>
          </a:p>
        </p:txBody>
      </p:sp>
      <p:sp>
        <p:nvSpPr>
          <p:cNvPr id="5123" name="Content Placeholder 2">
            <a:extLst>
              <a:ext uri="{FF2B5EF4-FFF2-40B4-BE49-F238E27FC236}">
                <a16:creationId xmlns:a16="http://schemas.microsoft.com/office/drawing/2014/main" id="{D6A747F1-8ED1-4731-A9DE-26C5EAFA3EFD}"/>
              </a:ext>
            </a:extLst>
          </p:cNvPr>
          <p:cNvSpPr>
            <a:spLocks noGrp="1"/>
          </p:cNvSpPr>
          <p:nvPr>
            <p:ph idx="1"/>
          </p:nvPr>
        </p:nvSpPr>
        <p:spPr/>
        <p:txBody>
          <a:bodyPr/>
          <a:lstStyle/>
          <a:p>
            <a:pPr>
              <a:buFont typeface="Wingdings" panose="05000000000000000000" pitchFamily="2" charset="2"/>
              <a:buNone/>
            </a:pPr>
            <a:r>
              <a:rPr lang="en-US" altLang="en-US"/>
              <a:t>	The minute paper topics are application or analysis questions. These questions can be used for formative and summative evaluation. </a:t>
            </a:r>
          </a:p>
          <a:p>
            <a:pPr>
              <a:buFont typeface="Wingdings" panose="05000000000000000000" pitchFamily="2" charset="2"/>
              <a:buNone/>
            </a:pPr>
            <a:endParaRPr lang="en-US" altLang="en-US"/>
          </a:p>
          <a:p>
            <a:pPr>
              <a:buFont typeface="Wingdings" panose="05000000000000000000" pitchFamily="2" charset="2"/>
              <a:buNone/>
            </a:pPr>
            <a:r>
              <a:rPr lang="en-US" altLang="en-US"/>
              <a:t>	</a:t>
            </a:r>
          </a:p>
          <a:p>
            <a:pPr>
              <a:buFont typeface="Wingdings" panose="05000000000000000000" pitchFamily="2" charset="2"/>
              <a:buNone/>
            </a:pPr>
            <a:endParaRPr lang="en-US"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43BCC130-BC4C-452B-B634-2A7717463D78}"/>
              </a:ext>
            </a:extLst>
          </p:cNvPr>
          <p:cNvSpPr>
            <a:spLocks noGrp="1"/>
          </p:cNvSpPr>
          <p:nvPr>
            <p:ph type="title"/>
          </p:nvPr>
        </p:nvSpPr>
        <p:spPr/>
        <p:txBody>
          <a:bodyPr/>
          <a:lstStyle/>
          <a:p>
            <a:pPr eaLnBrk="1" hangingPunct="1"/>
            <a:r>
              <a:rPr lang="en-US" altLang="en-US"/>
              <a:t>1-minute paper topics</a:t>
            </a:r>
          </a:p>
        </p:txBody>
      </p:sp>
      <p:sp>
        <p:nvSpPr>
          <p:cNvPr id="6147" name="Content Placeholder 2">
            <a:extLst>
              <a:ext uri="{FF2B5EF4-FFF2-40B4-BE49-F238E27FC236}">
                <a16:creationId xmlns:a16="http://schemas.microsoft.com/office/drawing/2014/main" id="{689F8150-53BE-454B-AF7B-148A951E1A07}"/>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Compare and contrast the organismic vs. the individualistic models for community structure.</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CC13B528-3EFD-4575-93D5-024FFF4BEAC0}"/>
              </a:ext>
            </a:extLst>
          </p:cNvPr>
          <p:cNvSpPr>
            <a:spLocks noGrp="1"/>
          </p:cNvSpPr>
          <p:nvPr>
            <p:ph type="title"/>
          </p:nvPr>
        </p:nvSpPr>
        <p:spPr/>
        <p:txBody>
          <a:bodyPr/>
          <a:lstStyle/>
          <a:p>
            <a:pPr eaLnBrk="1" hangingPunct="1"/>
            <a:r>
              <a:rPr lang="en-US" altLang="en-US"/>
              <a:t>1-minute paper topics</a:t>
            </a:r>
          </a:p>
        </p:txBody>
      </p:sp>
      <p:sp>
        <p:nvSpPr>
          <p:cNvPr id="7171" name="Content Placeholder 2">
            <a:extLst>
              <a:ext uri="{FF2B5EF4-FFF2-40B4-BE49-F238E27FC236}">
                <a16:creationId xmlns:a16="http://schemas.microsoft.com/office/drawing/2014/main" id="{14306A82-6B8E-46DE-B654-27F446FB5855}"/>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Why does an intermediate level of disturbance in a community promote species richness whereas a high or low level of disturbance reduces richness?</a:t>
            </a:r>
          </a:p>
          <a:p>
            <a:pPr>
              <a:buFont typeface="Courier New" panose="02070309020205020404" pitchFamily="49" charset="0"/>
              <a:buChar char="o"/>
            </a:pPr>
            <a:endParaRPr lang="en-US" altLang="en-US" sz="240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7779F62-EBC5-4EA8-853E-61CDF2977DD5}"/>
              </a:ext>
            </a:extLst>
          </p:cNvPr>
          <p:cNvSpPr>
            <a:spLocks noGrp="1"/>
          </p:cNvSpPr>
          <p:nvPr>
            <p:ph type="title"/>
          </p:nvPr>
        </p:nvSpPr>
        <p:spPr/>
        <p:txBody>
          <a:bodyPr/>
          <a:lstStyle/>
          <a:p>
            <a:pPr eaLnBrk="1" hangingPunct="1"/>
            <a:r>
              <a:rPr lang="en-US" altLang="en-US"/>
              <a:t>1-minute paper topics</a:t>
            </a:r>
          </a:p>
        </p:txBody>
      </p:sp>
      <p:sp>
        <p:nvSpPr>
          <p:cNvPr id="8195" name="Content Placeholder 2">
            <a:extLst>
              <a:ext uri="{FF2B5EF4-FFF2-40B4-BE49-F238E27FC236}">
                <a16:creationId xmlns:a16="http://schemas.microsoft.com/office/drawing/2014/main" id="{C2BF1635-F806-48AE-9601-AEEC1587CDE7}"/>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How do species richness and relative abundance differ from each other?</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702C5992-E3C1-4F45-AE4E-B17366BD2819}"/>
              </a:ext>
            </a:extLst>
          </p:cNvPr>
          <p:cNvSpPr>
            <a:spLocks noGrp="1"/>
          </p:cNvSpPr>
          <p:nvPr>
            <p:ph type="title"/>
          </p:nvPr>
        </p:nvSpPr>
        <p:spPr/>
        <p:txBody>
          <a:bodyPr/>
          <a:lstStyle/>
          <a:p>
            <a:pPr eaLnBrk="1" hangingPunct="1"/>
            <a:r>
              <a:rPr lang="en-US" altLang="en-US"/>
              <a:t>1-minute paper topics</a:t>
            </a:r>
          </a:p>
        </p:txBody>
      </p:sp>
      <p:sp>
        <p:nvSpPr>
          <p:cNvPr id="9219" name="Content Placeholder 2">
            <a:extLst>
              <a:ext uri="{FF2B5EF4-FFF2-40B4-BE49-F238E27FC236}">
                <a16:creationId xmlns:a16="http://schemas.microsoft.com/office/drawing/2014/main" id="{DACB50D0-8F6E-41DA-AD43-6A5516F90041}"/>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Explain the tolerance model for ecological succession.</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7E93FEE9-F720-40AC-9EF6-22B6566B4DCF}"/>
              </a:ext>
            </a:extLst>
          </p:cNvPr>
          <p:cNvSpPr>
            <a:spLocks noGrp="1"/>
          </p:cNvSpPr>
          <p:nvPr>
            <p:ph type="title"/>
          </p:nvPr>
        </p:nvSpPr>
        <p:spPr/>
        <p:txBody>
          <a:bodyPr/>
          <a:lstStyle/>
          <a:p>
            <a:pPr eaLnBrk="1" hangingPunct="1"/>
            <a:r>
              <a:rPr lang="en-US" altLang="en-US"/>
              <a:t>1-minute paper topics</a:t>
            </a:r>
          </a:p>
        </p:txBody>
      </p:sp>
      <p:sp>
        <p:nvSpPr>
          <p:cNvPr id="10243" name="Content Placeholder 2">
            <a:extLst>
              <a:ext uri="{FF2B5EF4-FFF2-40B4-BE49-F238E27FC236}">
                <a16:creationId xmlns:a16="http://schemas.microsoft.com/office/drawing/2014/main" id="{6D3032F2-7A5A-4A0B-ACD5-3CF3BEF724C8}"/>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Where else, other than islands, can the concept of island biogeography be applied?</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E1313671-630F-46AF-9E30-C5AD03A20256}"/>
              </a:ext>
            </a:extLst>
          </p:cNvPr>
          <p:cNvSpPr>
            <a:spLocks noGrp="1"/>
          </p:cNvSpPr>
          <p:nvPr>
            <p:ph type="title"/>
          </p:nvPr>
        </p:nvSpPr>
        <p:spPr/>
        <p:txBody>
          <a:bodyPr/>
          <a:lstStyle/>
          <a:p>
            <a:pPr eaLnBrk="1" hangingPunct="1"/>
            <a:r>
              <a:rPr lang="en-US" altLang="en-US"/>
              <a:t>1-minute paper topics</a:t>
            </a:r>
          </a:p>
        </p:txBody>
      </p:sp>
      <p:sp>
        <p:nvSpPr>
          <p:cNvPr id="11267" name="Content Placeholder 2">
            <a:extLst>
              <a:ext uri="{FF2B5EF4-FFF2-40B4-BE49-F238E27FC236}">
                <a16:creationId xmlns:a16="http://schemas.microsoft.com/office/drawing/2014/main" id="{585F687B-0434-4358-AA91-AE4F8B0CFBA7}"/>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Tundra is the world’s largest land biome, yet it is one of the most species poor. Why is this?</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67"/>
  <p:tag name="MMPROD_UIDATA" val="&lt;database version=&quot;7.0&quot;&gt;&lt;object type=&quot;1&quot; unique_id=&quot;10001&quot;&gt;&lt;object type=&quot;2&quot; unique_id=&quot;11776&quot;&gt;&lt;object type=&quot;3&quot; unique_id=&quot;11777&quot;&gt;&lt;property id=&quot;20148&quot; value=&quot;5&quot;/&gt;&lt;property id=&quot;20300&quot; value=&quot;Slide 1&quot;/&gt;&lt;property id=&quot;20307&quot; value=&quot;317&quot;/&gt;&lt;/object&gt;&lt;object type=&quot;3&quot; unique_id=&quot;11778&quot;&gt;&lt;property id=&quot;20148&quot; value=&quot;5&quot;/&gt;&lt;property id=&quot;20300&quot; value=&quot;Slide 2 - &amp;quot;Minute Paper Goal&amp;quot;&quot;/&gt;&lt;property id=&quot;20307&quot; value=&quot;334&quot;/&gt;&lt;/object&gt;&lt;object type=&quot;3&quot; unique_id=&quot;11779&quot;&gt;&lt;property id=&quot;20148&quot; value=&quot;5&quot;/&gt;&lt;property id=&quot;20300&quot; value=&quot;Slide 3 - &amp;quot;Assessment&amp;quot;&quot;/&gt;&lt;property id=&quot;20307&quot; value=&quot;336&quot;/&gt;&lt;/object&gt;&lt;object type=&quot;3&quot; unique_id=&quot;11780&quot;&gt;&lt;property id=&quot;20148&quot; value=&quot;5&quot;/&gt;&lt;property id=&quot;20300&quot; value=&quot;Slide 4 - &amp;quot;1-minute paper topics&amp;quot;&quot;/&gt;&lt;property id=&quot;20307&quot; value=&quot;343&quot;/&gt;&lt;/object&gt;&lt;object type=&quot;3&quot; unique_id=&quot;11781&quot;&gt;&lt;property id=&quot;20148&quot; value=&quot;5&quot;/&gt;&lt;property id=&quot;20300&quot; value=&quot;Slide 5 - &amp;quot;1-minute paper topics&amp;quot;&quot;/&gt;&lt;property id=&quot;20307&quot; value=&quot;357&quot;/&gt;&lt;/object&gt;&lt;object type=&quot;3&quot; unique_id=&quot;11782&quot;&gt;&lt;property id=&quot;20148&quot; value=&quot;5&quot;/&gt;&lt;property id=&quot;20300&quot; value=&quot;Slide 6 - &amp;quot;1-minute paper topics&amp;quot;&quot;/&gt;&lt;property id=&quot;20307&quot; value=&quot;358&quot;/&gt;&lt;/object&gt;&lt;object type=&quot;3&quot; unique_id=&quot;11783&quot;&gt;&lt;property id=&quot;20148&quot; value=&quot;5&quot;/&gt;&lt;property id=&quot;20300&quot; value=&quot;Slide 7 - &amp;quot;1-minute paper topics&amp;quot;&quot;/&gt;&lt;property id=&quot;20307&quot; value=&quot;359&quot;/&gt;&lt;/object&gt;&lt;object type=&quot;3&quot; unique_id=&quot;11784&quot;&gt;&lt;property id=&quot;20148&quot; value=&quot;5&quot;/&gt;&lt;property id=&quot;20300&quot; value=&quot;Slide 8 - &amp;quot;1-minute paper topics&amp;quot;&quot;/&gt;&lt;property id=&quot;20307&quot; value=&quot;360&quot;/&gt;&lt;/object&gt;&lt;object type=&quot;3&quot; unique_id=&quot;11785&quot;&gt;&lt;property id=&quot;20148&quot; value=&quot;5&quot;/&gt;&lt;property id=&quot;20300&quot; value=&quot;Slide 9 - &amp;quot;1-minute paper topics&amp;quot;&quot;/&gt;&lt;property id=&quot;20307&quot; value=&quot;361&quot;/&gt;&lt;/object&gt;&lt;/object&gt;&lt;object type=&quot;8&quot; unique_id=&quot;11796&quot;&gt;&lt;/object&gt;&lt;/object&gt;&lt;/database&gt;"/>
  <p:tag name="SECTOMILLISECCONVERTED" val="1"/>
</p:tagLst>
</file>

<file path=ppt/theme/theme1.xml><?xml version="1.0" encoding="utf-8"?>
<a:theme xmlns:a="http://schemas.openxmlformats.org/drawingml/2006/main" name="Axis">
  <a:themeElements>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Axis 1">
        <a:dk1>
          <a:srgbClr val="080808"/>
        </a:dk1>
        <a:lt1>
          <a:srgbClr val="F8F8F8"/>
        </a:lt1>
        <a:dk2>
          <a:srgbClr val="330000"/>
        </a:dk2>
        <a:lt2>
          <a:srgbClr val="FFFFFF"/>
        </a:lt2>
        <a:accent1>
          <a:srgbClr val="FF9900"/>
        </a:accent1>
        <a:accent2>
          <a:srgbClr val="CC3300"/>
        </a:accent2>
        <a:accent3>
          <a:srgbClr val="ADAAAA"/>
        </a:accent3>
        <a:accent4>
          <a:srgbClr val="D4D4D4"/>
        </a:accent4>
        <a:accent5>
          <a:srgbClr val="FFCAAA"/>
        </a:accent5>
        <a:accent6>
          <a:srgbClr val="B92D00"/>
        </a:accent6>
        <a:hlink>
          <a:srgbClr val="CC6600"/>
        </a:hlink>
        <a:folHlink>
          <a:srgbClr val="B2B282"/>
        </a:folHlink>
      </a:clrScheme>
      <a:clrMap bg1="dk2" tx1="lt1" bg2="dk1" tx2="lt2" accent1="accent1" accent2="accent2" accent3="accent3" accent4="accent4" accent5="accent5" accent6="accent6" hlink="hlink" folHlink="folHlink"/>
    </a:extraClrScheme>
    <a:extraClrScheme>
      <a:clrScheme name="Axis 2">
        <a:dk1>
          <a:srgbClr val="333333"/>
        </a:dk1>
        <a:lt1>
          <a:srgbClr val="F8F8F8"/>
        </a:lt1>
        <a:dk2>
          <a:srgbClr val="800000"/>
        </a:dk2>
        <a:lt2>
          <a:srgbClr val="FFFFFF"/>
        </a:lt2>
        <a:accent1>
          <a:srgbClr val="CC9900"/>
        </a:accent1>
        <a:accent2>
          <a:srgbClr val="666666"/>
        </a:accent2>
        <a:accent3>
          <a:srgbClr val="C0AAAA"/>
        </a:accent3>
        <a:accent4>
          <a:srgbClr val="D4D4D4"/>
        </a:accent4>
        <a:accent5>
          <a:srgbClr val="E2CAAA"/>
        </a:accent5>
        <a:accent6>
          <a:srgbClr val="5C5C5C"/>
        </a:accent6>
        <a:hlink>
          <a:srgbClr val="CC6600"/>
        </a:hlink>
        <a:folHlink>
          <a:srgbClr val="95A587"/>
        </a:folHlink>
      </a:clrScheme>
      <a:clrMap bg1="dk2" tx1="lt1" bg2="dk1" tx2="lt2" accent1="accent1" accent2="accent2" accent3="accent3" accent4="accent4" accent5="accent5" accent6="accent6" hlink="hlink" folHlink="folHlink"/>
    </a:extraClrScheme>
    <a:extraClrScheme>
      <a:clrScheme name="Axis 3">
        <a:dk1>
          <a:srgbClr val="5F5F5F"/>
        </a:dk1>
        <a:lt1>
          <a:srgbClr val="A4BEE0"/>
        </a:lt1>
        <a:dk2>
          <a:srgbClr val="013253"/>
        </a:dk2>
        <a:lt2>
          <a:srgbClr val="FFFFFF"/>
        </a:lt2>
        <a:accent1>
          <a:srgbClr val="588480"/>
        </a:accent1>
        <a:accent2>
          <a:srgbClr val="6600FF"/>
        </a:accent2>
        <a:accent3>
          <a:srgbClr val="AAADB3"/>
        </a:accent3>
        <a:accent4>
          <a:srgbClr val="8BA2BF"/>
        </a:accent4>
        <a:accent5>
          <a:srgbClr val="B4C2C0"/>
        </a:accent5>
        <a:accent6>
          <a:srgbClr val="5C00E7"/>
        </a:accent6>
        <a:hlink>
          <a:srgbClr val="CCCC00"/>
        </a:hlink>
        <a:folHlink>
          <a:srgbClr val="5F5F5F"/>
        </a:folHlink>
      </a:clrScheme>
      <a:clrMap bg1="dk2" tx1="lt1" bg2="dk1" tx2="lt2" accent1="accent1" accent2="accent2" accent3="accent3" accent4="accent4" accent5="accent5" accent6="accent6" hlink="hlink" folHlink="folHlink"/>
    </a:extraClrScheme>
    <a:extraClrScheme>
      <a:clrScheme name="Axis 4">
        <a:dk1>
          <a:srgbClr val="003300"/>
        </a:dk1>
        <a:lt1>
          <a:srgbClr val="F8F8F8"/>
        </a:lt1>
        <a:dk2>
          <a:srgbClr val="3D4A1C"/>
        </a:dk2>
        <a:lt2>
          <a:srgbClr val="FFFFFF"/>
        </a:lt2>
        <a:accent1>
          <a:srgbClr val="99CC00"/>
        </a:accent1>
        <a:accent2>
          <a:srgbClr val="669900"/>
        </a:accent2>
        <a:accent3>
          <a:srgbClr val="AFB1AB"/>
        </a:accent3>
        <a:accent4>
          <a:srgbClr val="D4D4D4"/>
        </a:accent4>
        <a:accent5>
          <a:srgbClr val="CAE2AA"/>
        </a:accent5>
        <a:accent6>
          <a:srgbClr val="5C8A00"/>
        </a:accent6>
        <a:hlink>
          <a:srgbClr val="CC9900"/>
        </a:hlink>
        <a:folHlink>
          <a:srgbClr val="B2B282"/>
        </a:folHlink>
      </a:clrScheme>
      <a:clrMap bg1="dk2" tx1="lt1" bg2="dk1" tx2="lt2" accent1="accent1" accent2="accent2" accent3="accent3" accent4="accent4" accent5="accent5" accent6="accent6" hlink="hlink" folHlink="folHlink"/>
    </a:extraClrScheme>
    <a:extraClrScheme>
      <a:clrScheme name="Axis 5">
        <a:dk1>
          <a:srgbClr val="333333"/>
        </a:dk1>
        <a:lt1>
          <a:srgbClr val="F8F8F8"/>
        </a:lt1>
        <a:dk2>
          <a:srgbClr val="005D8C"/>
        </a:dk2>
        <a:lt2>
          <a:srgbClr val="FFFFFF"/>
        </a:lt2>
        <a:accent1>
          <a:srgbClr val="00CC99"/>
        </a:accent1>
        <a:accent2>
          <a:srgbClr val="0099CC"/>
        </a:accent2>
        <a:accent3>
          <a:srgbClr val="AAB6C5"/>
        </a:accent3>
        <a:accent4>
          <a:srgbClr val="D4D4D4"/>
        </a:accent4>
        <a:accent5>
          <a:srgbClr val="AAE2CA"/>
        </a:accent5>
        <a:accent6>
          <a:srgbClr val="008AB9"/>
        </a:accent6>
        <a:hlink>
          <a:srgbClr val="FFCC00"/>
        </a:hlink>
        <a:folHlink>
          <a:srgbClr val="D8D48C"/>
        </a:folHlink>
      </a:clrScheme>
      <a:clrMap bg1="dk2" tx1="lt1" bg2="dk1" tx2="lt2" accent1="accent1" accent2="accent2" accent3="accent3" accent4="accent4" accent5="accent5" accent6="accent6" hlink="hlink" folHlink="folHlink"/>
    </a:extraClrScheme>
    <a:extraClrScheme>
      <a:clrScheme name="Axis 6">
        <a:dk1>
          <a:srgbClr val="000000"/>
        </a:dk1>
        <a:lt1>
          <a:srgbClr val="ECAE00"/>
        </a:lt1>
        <a:dk2>
          <a:srgbClr val="FFFFFF"/>
        </a:dk2>
        <a:lt2>
          <a:srgbClr val="333333"/>
        </a:lt2>
        <a:accent1>
          <a:srgbClr val="CC6600"/>
        </a:accent1>
        <a:accent2>
          <a:srgbClr val="BA6D10"/>
        </a:accent2>
        <a:accent3>
          <a:srgbClr val="F4D3AA"/>
        </a:accent3>
        <a:accent4>
          <a:srgbClr val="000000"/>
        </a:accent4>
        <a:accent5>
          <a:srgbClr val="E2B8AA"/>
        </a:accent5>
        <a:accent6>
          <a:srgbClr val="A8620D"/>
        </a:accent6>
        <a:hlink>
          <a:srgbClr val="666633"/>
        </a:hlink>
        <a:folHlink>
          <a:srgbClr val="8D996D"/>
        </a:folHlink>
      </a:clrScheme>
      <a:clrMap bg1="lt1" tx1="dk1" bg2="lt2" tx2="dk2" accent1="accent1" accent2="accent2" accent3="accent3" accent4="accent4" accent5="accent5" accent6="accent6" hlink="hlink" folHlink="folHlink"/>
    </a:extraClrScheme>
    <a:extraClrScheme>
      <a:clrScheme name="Axis 7">
        <a:dk1>
          <a:srgbClr val="000000"/>
        </a:dk1>
        <a:lt1>
          <a:srgbClr val="FFFFFF"/>
        </a:lt1>
        <a:dk2>
          <a:srgbClr val="372221"/>
        </a:dk2>
        <a:lt2>
          <a:srgbClr val="808080"/>
        </a:lt2>
        <a:accent1>
          <a:srgbClr val="009999"/>
        </a:accent1>
        <a:accent2>
          <a:srgbClr val="9AAC98"/>
        </a:accent2>
        <a:accent3>
          <a:srgbClr val="FFFFFF"/>
        </a:accent3>
        <a:accent4>
          <a:srgbClr val="000000"/>
        </a:accent4>
        <a:accent5>
          <a:srgbClr val="AACACA"/>
        </a:accent5>
        <a:accent6>
          <a:srgbClr val="8B9B89"/>
        </a:accent6>
        <a:hlink>
          <a:srgbClr val="666699"/>
        </a:hlink>
        <a:folHlink>
          <a:srgbClr val="B2B2B2"/>
        </a:folHlink>
      </a:clrScheme>
      <a:clrMap bg1="lt1" tx1="dk1" bg2="lt2" tx2="dk2" accent1="accent1" accent2="accent2" accent3="accent3" accent4="accent4" accent5="accent5" accent6="accent6" hlink="hlink" folHlink="folHlink"/>
    </a:extraClrScheme>
    <a:extraClrScheme>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MHSGITemplate">
  <a:themeElements>
    <a:clrScheme name="">
      <a:dk1>
        <a:srgbClr val="000000"/>
      </a:dk1>
      <a:lt1>
        <a:srgbClr val="FFFFFF"/>
      </a:lt1>
      <a:dk2>
        <a:srgbClr val="000000"/>
      </a:dk2>
      <a:lt2>
        <a:srgbClr val="808080"/>
      </a:lt2>
      <a:accent1>
        <a:srgbClr val="666666"/>
      </a:accent1>
      <a:accent2>
        <a:srgbClr val="336699"/>
      </a:accent2>
      <a:accent3>
        <a:srgbClr val="FFFFFF"/>
      </a:accent3>
      <a:accent4>
        <a:srgbClr val="000000"/>
      </a:accent4>
      <a:accent5>
        <a:srgbClr val="B8B8B8"/>
      </a:accent5>
      <a:accent6>
        <a:srgbClr val="2D5C8A"/>
      </a:accent6>
      <a:hlink>
        <a:srgbClr val="669999"/>
      </a:hlink>
      <a:folHlink>
        <a:srgbClr val="999999"/>
      </a:folHlink>
    </a:clrScheme>
    <a:fontScheme name="1_MHSGITemplate">
      <a:majorFont>
        <a:latin typeface="Arial"/>
        <a:ea typeface="ヒラギノ角ゴ Pro W3"/>
        <a:cs typeface="ヒラギノ角ゴ Pro W3"/>
      </a:majorFont>
      <a:minorFont>
        <a:latin typeface="Arial"/>
        <a:ea typeface="ヒラギノ角ゴ Pro W3"/>
        <a:cs typeface="ヒラギノ角ゴ Pro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1_MHSGI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MHSGI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MHSGI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MHSGI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MHSGI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MHSGI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MHSGI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Axis</Template>
  <TotalTime>6025</TotalTime>
  <Words>194</Words>
  <Application>Microsoft Office PowerPoint</Application>
  <PresentationFormat>On-screen Show (4:3)</PresentationFormat>
  <Paragraphs>32</Paragraphs>
  <Slides>13</Slides>
  <Notes>1</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13</vt:i4>
      </vt:variant>
    </vt:vector>
  </HeadingPairs>
  <TitlesOfParts>
    <vt:vector size="22" baseType="lpstr">
      <vt:lpstr>Arial</vt:lpstr>
      <vt:lpstr>Wingdings</vt:lpstr>
      <vt:lpstr>ヒラギノ角ゴ Pro W3</vt:lpstr>
      <vt:lpstr>Symbol</vt:lpstr>
      <vt:lpstr>Tahoma</vt:lpstr>
      <vt:lpstr>Times New Roman</vt:lpstr>
      <vt:lpstr>Courier New</vt:lpstr>
      <vt:lpstr>Axis</vt:lpstr>
      <vt:lpstr>1_MHSGITemplate</vt:lpstr>
      <vt:lpstr>PowerPoint Presentation</vt:lpstr>
      <vt:lpstr>Minute Paper Goal</vt:lpstr>
      <vt:lpstr>Assessment</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Gail Hodge</dc:creator>
  <cp:lastModifiedBy>Sievers, Elizabeth</cp:lastModifiedBy>
  <cp:revision>328</cp:revision>
  <dcterms:created xsi:type="dcterms:W3CDTF">2005-04-19T02:46:41Z</dcterms:created>
  <dcterms:modified xsi:type="dcterms:W3CDTF">2019-04-25T19:28:44Z</dcterms:modified>
</cp:coreProperties>
</file>