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70" r:id="rId2"/>
  </p:sldMasterIdLst>
  <p:notesMasterIdLst>
    <p:notesMasterId r:id="rId17"/>
  </p:notesMasterIdLst>
  <p:sldIdLst>
    <p:sldId id="317" r:id="rId3"/>
    <p:sldId id="337" r:id="rId4"/>
    <p:sldId id="334" r:id="rId5"/>
    <p:sldId id="318" r:id="rId6"/>
    <p:sldId id="322" r:id="rId7"/>
    <p:sldId id="321" r:id="rId8"/>
    <p:sldId id="320" r:id="rId9"/>
    <p:sldId id="319" r:id="rId10"/>
    <p:sldId id="328" r:id="rId11"/>
    <p:sldId id="329" r:id="rId12"/>
    <p:sldId id="335" r:id="rId13"/>
    <p:sldId id="336" r:id="rId14"/>
    <p:sldId id="338" r:id="rId15"/>
    <p:sldId id="339" r:id="rId16"/>
  </p:sldIdLst>
  <p:sldSz cx="9144000" cy="6858000" type="screen4x3"/>
  <p:notesSz cx="6858000" cy="91440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D227403-875D-4ABC-9343-774DE76F4E7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FF8A13D-E82C-4800-A26F-8C023ECDF27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91BD37C6-EBD8-414F-842E-B8EA45C052B4}"/>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C7188CD-D882-42D8-8323-D461D708E5A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B76097E9-0E09-490E-908C-E402ACD34847}"/>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74BAB375-0FA3-492E-98E2-57C33A9A247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D6C3771-3E1D-45ED-9CC5-BC0641466C3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70E7FCB9-438F-4B24-887B-A8988B8938D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B5EBCF4-E489-4362-AB01-72B304C94B5B}" type="slidenum">
              <a:rPr lang="en-US" altLang="en-US" sz="1200"/>
              <a:pPr/>
              <a:t>1</a:t>
            </a:fld>
            <a:endParaRPr lang="en-US" altLang="en-US" sz="1200"/>
          </a:p>
        </p:txBody>
      </p:sp>
      <p:sp>
        <p:nvSpPr>
          <p:cNvPr id="5123" name="Rectangle 2">
            <a:extLst>
              <a:ext uri="{FF2B5EF4-FFF2-40B4-BE49-F238E27FC236}">
                <a16:creationId xmlns:a16="http://schemas.microsoft.com/office/drawing/2014/main" id="{038BAADB-C4B4-49E6-BCCB-B9957DA89E26}"/>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83E3CCDE-7F69-447E-B2BF-D886A12BAD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57303D1-2AF9-4252-B61B-9673E3DB3F7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AC8E497-EA7A-42ED-90DA-929EA943A5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2234BA9-1F22-4C86-B212-97ED2C56B3D6}"/>
              </a:ext>
            </a:extLst>
          </p:cNvPr>
          <p:cNvSpPr>
            <a:spLocks noGrp="1" noChangeArrowheads="1"/>
          </p:cNvSpPr>
          <p:nvPr>
            <p:ph type="sldNum" sz="quarter" idx="12"/>
          </p:nvPr>
        </p:nvSpPr>
        <p:spPr>
          <a:ln/>
        </p:spPr>
        <p:txBody>
          <a:bodyPr/>
          <a:lstStyle>
            <a:lvl1pPr>
              <a:defRPr/>
            </a:lvl1pPr>
          </a:lstStyle>
          <a:p>
            <a:pPr>
              <a:defRPr/>
            </a:pPr>
            <a:fld id="{16273237-FBB2-400D-BF90-385A2CC89A24}" type="slidenum">
              <a:rPr lang="en-US" altLang="en-US"/>
              <a:pPr>
                <a:defRPr/>
              </a:pPr>
              <a:t>‹#›</a:t>
            </a:fld>
            <a:endParaRPr lang="en-US" altLang="en-US"/>
          </a:p>
        </p:txBody>
      </p:sp>
    </p:spTree>
    <p:extLst>
      <p:ext uri="{BB962C8B-B14F-4D97-AF65-F5344CB8AC3E}">
        <p14:creationId xmlns:p14="http://schemas.microsoft.com/office/powerpoint/2010/main" val="4214509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3676B5A-3202-4BFC-AA58-F60B3841F6C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59C7E92-183F-43AD-8452-D8F1456ED3A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1211A12-5E40-48CC-A56F-30C5F8E24892}"/>
              </a:ext>
            </a:extLst>
          </p:cNvPr>
          <p:cNvSpPr>
            <a:spLocks noGrp="1" noChangeArrowheads="1"/>
          </p:cNvSpPr>
          <p:nvPr>
            <p:ph type="sldNum" sz="quarter" idx="12"/>
          </p:nvPr>
        </p:nvSpPr>
        <p:spPr>
          <a:ln/>
        </p:spPr>
        <p:txBody>
          <a:bodyPr/>
          <a:lstStyle>
            <a:lvl1pPr>
              <a:defRPr/>
            </a:lvl1pPr>
          </a:lstStyle>
          <a:p>
            <a:pPr>
              <a:defRPr/>
            </a:pPr>
            <a:fld id="{935CDE7F-3041-4139-BFA9-CB0173952A8A}" type="slidenum">
              <a:rPr lang="en-US" altLang="en-US"/>
              <a:pPr>
                <a:defRPr/>
              </a:pPr>
              <a:t>‹#›</a:t>
            </a:fld>
            <a:endParaRPr lang="en-US" altLang="en-US"/>
          </a:p>
        </p:txBody>
      </p:sp>
    </p:spTree>
    <p:extLst>
      <p:ext uri="{BB962C8B-B14F-4D97-AF65-F5344CB8AC3E}">
        <p14:creationId xmlns:p14="http://schemas.microsoft.com/office/powerpoint/2010/main" val="2404195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42C0A-5173-41D9-A93E-25B820FE161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318BE2-4E56-4E35-9466-B655EDC09D8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8146031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484A5-C013-4E08-8428-387413B9F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69E371-B12D-4637-B924-5DD30B3582E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08852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16270-4A52-4345-8DCB-0794BFEF4F9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DD9FD2-EE87-422A-AF4B-EFB921ED9A4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8403756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1FB7F-258F-4F09-8EF7-75E5E5F7CD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6B7ED8-7A18-4F17-9369-BBBCF46D673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E598AF7-77E9-4329-805B-254A03E1A34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317317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277DA-B8B7-4535-B243-1A5F4855C43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73C9A2-C609-4392-9FC4-4BC4A6A959A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D59A30-514B-4070-9F64-29B9351218F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82424E-3D80-48BD-A92F-CB7BC814F93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B79C86A-D1EC-4A7B-BF30-74A67D3B65D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42224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306E9-6623-4D15-AADE-9D1BDC5BDB6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143797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99530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6946-0C44-4438-BC81-4578D871007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15475A-D640-4991-9295-051F359E10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00C668-536E-400F-B8BB-1CE05FE9E5E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7353836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2D244-9E82-4218-BFAB-DF22F9DBFCD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7A8369-1A35-4D91-AEEA-5E656776342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C4090373-1126-48A9-BBFA-2C67FCFFCA4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392243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8998D0FD-B42A-45C7-97D2-11C7CDE148B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9362208-390C-4C86-B3E0-87E90D4E5A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E1C1819-E857-4013-848A-06F5D5AB92E9}"/>
              </a:ext>
            </a:extLst>
          </p:cNvPr>
          <p:cNvSpPr>
            <a:spLocks noGrp="1" noChangeArrowheads="1"/>
          </p:cNvSpPr>
          <p:nvPr>
            <p:ph type="sldNum" sz="quarter" idx="12"/>
          </p:nvPr>
        </p:nvSpPr>
        <p:spPr>
          <a:ln/>
        </p:spPr>
        <p:txBody>
          <a:bodyPr/>
          <a:lstStyle>
            <a:lvl1pPr>
              <a:defRPr/>
            </a:lvl1pPr>
          </a:lstStyle>
          <a:p>
            <a:pPr>
              <a:defRPr/>
            </a:pPr>
            <a:fld id="{82AAC57E-C2E5-4874-BABB-862ACF1D839F}" type="slidenum">
              <a:rPr lang="en-US" altLang="en-US"/>
              <a:pPr>
                <a:defRPr/>
              </a:pPr>
              <a:t>‹#›</a:t>
            </a:fld>
            <a:endParaRPr lang="en-US" altLang="en-US"/>
          </a:p>
        </p:txBody>
      </p:sp>
    </p:spTree>
    <p:extLst>
      <p:ext uri="{BB962C8B-B14F-4D97-AF65-F5344CB8AC3E}">
        <p14:creationId xmlns:p14="http://schemas.microsoft.com/office/powerpoint/2010/main" val="13155115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EC6BE-2EFC-4E87-B6FC-A27E03BDC24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9138A4-7738-498C-808E-1928D45281A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863682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2DA21E-E5B7-4F1B-901B-817F4D56EC8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83EB4D-42B9-4EFA-BBEB-01E028D3C56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564974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EC7151F-E8E9-4048-8E81-9877482BD83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B8090CB-4031-4623-953F-4C5224116A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124EC04-5E35-4F3E-81D8-3F6B69AAAAFE}"/>
              </a:ext>
            </a:extLst>
          </p:cNvPr>
          <p:cNvSpPr>
            <a:spLocks noGrp="1" noChangeArrowheads="1"/>
          </p:cNvSpPr>
          <p:nvPr>
            <p:ph type="sldNum" sz="quarter" idx="12"/>
          </p:nvPr>
        </p:nvSpPr>
        <p:spPr>
          <a:ln/>
        </p:spPr>
        <p:txBody>
          <a:bodyPr/>
          <a:lstStyle>
            <a:lvl1pPr>
              <a:defRPr/>
            </a:lvl1pPr>
          </a:lstStyle>
          <a:p>
            <a:pPr>
              <a:defRPr/>
            </a:pPr>
            <a:fld id="{60745A66-9088-4429-8822-0C4A4AA4E9DF}" type="slidenum">
              <a:rPr lang="en-US" altLang="en-US"/>
              <a:pPr>
                <a:defRPr/>
              </a:pPr>
              <a:t>‹#›</a:t>
            </a:fld>
            <a:endParaRPr lang="en-US" altLang="en-US"/>
          </a:p>
        </p:txBody>
      </p:sp>
    </p:spTree>
    <p:extLst>
      <p:ext uri="{BB962C8B-B14F-4D97-AF65-F5344CB8AC3E}">
        <p14:creationId xmlns:p14="http://schemas.microsoft.com/office/powerpoint/2010/main" val="2277706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9A6A587-3315-48F9-83A7-141326F560D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9A846203-26A5-44C6-99BA-0815F414A7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E64EC70-B973-4271-BBCF-6D7FE8BA3CC6}"/>
              </a:ext>
            </a:extLst>
          </p:cNvPr>
          <p:cNvSpPr>
            <a:spLocks noGrp="1" noChangeArrowheads="1"/>
          </p:cNvSpPr>
          <p:nvPr>
            <p:ph type="sldNum" sz="quarter" idx="12"/>
          </p:nvPr>
        </p:nvSpPr>
        <p:spPr>
          <a:ln/>
        </p:spPr>
        <p:txBody>
          <a:bodyPr/>
          <a:lstStyle>
            <a:lvl1pPr>
              <a:defRPr/>
            </a:lvl1pPr>
          </a:lstStyle>
          <a:p>
            <a:pPr>
              <a:defRPr/>
            </a:pPr>
            <a:fld id="{38B2DE6C-CD2A-4F29-8735-160651A54A8D}" type="slidenum">
              <a:rPr lang="en-US" altLang="en-US"/>
              <a:pPr>
                <a:defRPr/>
              </a:pPr>
              <a:t>‹#›</a:t>
            </a:fld>
            <a:endParaRPr lang="en-US" altLang="en-US"/>
          </a:p>
        </p:txBody>
      </p:sp>
    </p:spTree>
    <p:extLst>
      <p:ext uri="{BB962C8B-B14F-4D97-AF65-F5344CB8AC3E}">
        <p14:creationId xmlns:p14="http://schemas.microsoft.com/office/powerpoint/2010/main" val="2434134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F486B46-AF51-4909-88A2-BC8617F6618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129A721-EF6A-41F3-8208-E952CE4F9D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DB28130-6ECD-4389-A095-65464996E675}"/>
              </a:ext>
            </a:extLst>
          </p:cNvPr>
          <p:cNvSpPr>
            <a:spLocks noGrp="1" noChangeArrowheads="1"/>
          </p:cNvSpPr>
          <p:nvPr>
            <p:ph type="sldNum" sz="quarter" idx="12"/>
          </p:nvPr>
        </p:nvSpPr>
        <p:spPr>
          <a:ln/>
        </p:spPr>
        <p:txBody>
          <a:bodyPr/>
          <a:lstStyle>
            <a:lvl1pPr>
              <a:defRPr/>
            </a:lvl1pPr>
          </a:lstStyle>
          <a:p>
            <a:pPr>
              <a:defRPr/>
            </a:pPr>
            <a:fld id="{F1828FE2-2513-4B66-8D03-6775513B456C}" type="slidenum">
              <a:rPr lang="en-US" altLang="en-US"/>
              <a:pPr>
                <a:defRPr/>
              </a:pPr>
              <a:t>‹#›</a:t>
            </a:fld>
            <a:endParaRPr lang="en-US" altLang="en-US"/>
          </a:p>
        </p:txBody>
      </p:sp>
    </p:spTree>
    <p:extLst>
      <p:ext uri="{BB962C8B-B14F-4D97-AF65-F5344CB8AC3E}">
        <p14:creationId xmlns:p14="http://schemas.microsoft.com/office/powerpoint/2010/main" val="7049558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D6B3F3E-8EF3-4475-A19C-F9E689121FB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728419E-9C27-4FD6-B924-FAE06C3A2E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0B153DE-2FCE-4A57-8652-C0567DF4C92A}"/>
              </a:ext>
            </a:extLst>
          </p:cNvPr>
          <p:cNvSpPr>
            <a:spLocks noGrp="1" noChangeArrowheads="1"/>
          </p:cNvSpPr>
          <p:nvPr>
            <p:ph type="sldNum" sz="quarter" idx="12"/>
          </p:nvPr>
        </p:nvSpPr>
        <p:spPr>
          <a:ln/>
        </p:spPr>
        <p:txBody>
          <a:bodyPr/>
          <a:lstStyle>
            <a:lvl1pPr>
              <a:defRPr/>
            </a:lvl1pPr>
          </a:lstStyle>
          <a:p>
            <a:pPr>
              <a:defRPr/>
            </a:pPr>
            <a:fld id="{44CB8471-B2E2-450A-8B0B-EEB21DC9A254}" type="slidenum">
              <a:rPr lang="en-US" altLang="en-US"/>
              <a:pPr>
                <a:defRPr/>
              </a:pPr>
              <a:t>‹#›</a:t>
            </a:fld>
            <a:endParaRPr lang="en-US" altLang="en-US"/>
          </a:p>
        </p:txBody>
      </p:sp>
    </p:spTree>
    <p:extLst>
      <p:ext uri="{BB962C8B-B14F-4D97-AF65-F5344CB8AC3E}">
        <p14:creationId xmlns:p14="http://schemas.microsoft.com/office/powerpoint/2010/main" val="1390301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79BE1CE-86C2-438C-8EEF-54C3164E274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35340A8-23F1-4D4A-9A89-70F8EF07D0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7E6D6F4-7939-43A2-B678-9A27376E5B28}"/>
              </a:ext>
            </a:extLst>
          </p:cNvPr>
          <p:cNvSpPr>
            <a:spLocks noGrp="1" noChangeArrowheads="1"/>
          </p:cNvSpPr>
          <p:nvPr>
            <p:ph type="sldNum" sz="quarter" idx="12"/>
          </p:nvPr>
        </p:nvSpPr>
        <p:spPr>
          <a:ln/>
        </p:spPr>
        <p:txBody>
          <a:bodyPr/>
          <a:lstStyle>
            <a:lvl1pPr>
              <a:defRPr/>
            </a:lvl1pPr>
          </a:lstStyle>
          <a:p>
            <a:pPr>
              <a:defRPr/>
            </a:pPr>
            <a:fld id="{9406B3C8-DFC9-4EDB-92F3-329CB8EB7E14}" type="slidenum">
              <a:rPr lang="en-US" altLang="en-US"/>
              <a:pPr>
                <a:defRPr/>
              </a:pPr>
              <a:t>‹#›</a:t>
            </a:fld>
            <a:endParaRPr lang="en-US" altLang="en-US"/>
          </a:p>
        </p:txBody>
      </p:sp>
    </p:spTree>
    <p:extLst>
      <p:ext uri="{BB962C8B-B14F-4D97-AF65-F5344CB8AC3E}">
        <p14:creationId xmlns:p14="http://schemas.microsoft.com/office/powerpoint/2010/main" val="1106547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57679E3-CBF8-446E-9C91-AD27A728116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05838F7-575F-4FE3-A30E-91C1705529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04DB6C5-42A6-490E-9175-FA69F3A5A05D}"/>
              </a:ext>
            </a:extLst>
          </p:cNvPr>
          <p:cNvSpPr>
            <a:spLocks noGrp="1" noChangeArrowheads="1"/>
          </p:cNvSpPr>
          <p:nvPr>
            <p:ph type="sldNum" sz="quarter" idx="12"/>
          </p:nvPr>
        </p:nvSpPr>
        <p:spPr>
          <a:ln/>
        </p:spPr>
        <p:txBody>
          <a:bodyPr/>
          <a:lstStyle>
            <a:lvl1pPr>
              <a:defRPr/>
            </a:lvl1pPr>
          </a:lstStyle>
          <a:p>
            <a:pPr>
              <a:defRPr/>
            </a:pPr>
            <a:fld id="{6DD056DB-9397-4C5E-8286-FE98A34838EF}" type="slidenum">
              <a:rPr lang="en-US" altLang="en-US"/>
              <a:pPr>
                <a:defRPr/>
              </a:pPr>
              <a:t>‹#›</a:t>
            </a:fld>
            <a:endParaRPr lang="en-US" altLang="en-US"/>
          </a:p>
        </p:txBody>
      </p:sp>
    </p:spTree>
    <p:extLst>
      <p:ext uri="{BB962C8B-B14F-4D97-AF65-F5344CB8AC3E}">
        <p14:creationId xmlns:p14="http://schemas.microsoft.com/office/powerpoint/2010/main" val="3989018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6454F7A-013E-4D52-B5DA-99855A01DBC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8593B36-B77C-40D6-9E58-B3EED27C2D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F3F2275-D5F1-4E5F-B23F-A97FF69F70C5}"/>
              </a:ext>
            </a:extLst>
          </p:cNvPr>
          <p:cNvSpPr>
            <a:spLocks noGrp="1" noChangeArrowheads="1"/>
          </p:cNvSpPr>
          <p:nvPr>
            <p:ph type="sldNum" sz="quarter" idx="12"/>
          </p:nvPr>
        </p:nvSpPr>
        <p:spPr>
          <a:ln/>
        </p:spPr>
        <p:txBody>
          <a:bodyPr/>
          <a:lstStyle>
            <a:lvl1pPr>
              <a:defRPr/>
            </a:lvl1pPr>
          </a:lstStyle>
          <a:p>
            <a:pPr>
              <a:defRPr/>
            </a:pPr>
            <a:fld id="{023DABCD-06E1-4B4A-A44C-45F82975BEAF}" type="slidenum">
              <a:rPr lang="en-US" altLang="en-US"/>
              <a:pPr>
                <a:defRPr/>
              </a:pPr>
              <a:t>‹#›</a:t>
            </a:fld>
            <a:endParaRPr lang="en-US" altLang="en-US"/>
          </a:p>
        </p:txBody>
      </p:sp>
    </p:spTree>
    <p:extLst>
      <p:ext uri="{BB962C8B-B14F-4D97-AF65-F5344CB8AC3E}">
        <p14:creationId xmlns:p14="http://schemas.microsoft.com/office/powerpoint/2010/main" val="2451296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01D3A57-3CA6-467F-AAC2-B22F2BEB0A54}"/>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5ED0B3EB-496F-4D35-A8E0-BC551D5727B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B8D4AD20-03E7-4EF2-BA1D-7D579CC7FD7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DBCBDFE9-D525-428B-A4F0-9FF0CC48BF7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F1744336-F390-4999-B97B-25DD1B47C20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DFE9373-79E9-46A9-8828-F4204A2D91DE}"/>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6FC5922-682C-4E78-87ED-4F7824BA750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D66D1712-ED1E-44EC-9439-5FC38B6992C9}" type="slidenum">
              <a:rPr lang="en-US" altLang="en-US"/>
              <a:pPr>
                <a:defRPr/>
              </a:pPr>
              <a:t>‹#›</a:t>
            </a:fld>
            <a:endParaRPr lang="en-US" altLang="en-US"/>
          </a:p>
        </p:txBody>
      </p:sp>
      <p:sp>
        <p:nvSpPr>
          <p:cNvPr id="1033" name="Freeform 9">
            <a:extLst>
              <a:ext uri="{FF2B5EF4-FFF2-40B4-BE49-F238E27FC236}">
                <a16:creationId xmlns:a16="http://schemas.microsoft.com/office/drawing/2014/main" id="{FB804190-40E5-4088-9C8E-EDE4C1ACF075}"/>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436C8D37-3BB1-4DC1-B11C-FDBBA61AB8D3}"/>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3A80F076-24DF-4985-BFFE-AFA88F2EB150}"/>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C1857AD7-600E-4151-A2DF-0A1B877AD40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C5557F3-46C6-47C2-A54B-A223343890D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CC6ADCD4-4449-409D-A9B3-4FAF21D9733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4B8FBEC0-83EB-4FF7-9080-8FF32D27025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2D7A5016-8571-4587-96BC-6724072865B9}"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A8640966-75F9-4B9C-BE2D-A0641565954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B43B9E15-D026-4443-A92A-763645AB4FB3}"/>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B512B956-B2B8-40C7-A3BE-324FE112A026}"/>
              </a:ext>
            </a:extLst>
          </p:cNvPr>
          <p:cNvSpPr txBox="1">
            <a:spLocks noChangeArrowheads="1"/>
          </p:cNvSpPr>
          <p:nvPr/>
        </p:nvSpPr>
        <p:spPr bwMode="auto">
          <a:xfrm>
            <a:off x="152400" y="6527800"/>
            <a:ext cx="86868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73FF4E89-E335-4807-A3BF-5EC781F5BD6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839E1DA2-BBDB-42BD-81AC-93C17855E24E}"/>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Chemistry—Macromolecules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8CFF1A4-C037-4D94-8FF0-340DCE079B9F}"/>
              </a:ext>
            </a:extLst>
          </p:cNvPr>
          <p:cNvSpPr>
            <a:spLocks noGrp="1" noChangeArrowheads="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DA56224-5742-46F0-8921-BE26511539A1}"/>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do plants form the disaccharide sucrose in order to transport glucose?</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3245D94-7084-4FF5-8266-4DB2E4DAD7E9}"/>
              </a:ext>
            </a:extLst>
          </p:cNvPr>
          <p:cNvSpPr>
            <a:spLocks noGrp="1" noChangeArrowheads="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24D6A7DE-FD49-4F2E-98AC-C900176AE84F}"/>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functions of carbohydrates.</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3CA38D71-DAD3-424C-8F5D-B397FA673AB7}"/>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CCDEA599-6565-462E-8E23-9B5D7A6DFAD4}"/>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did Anfinsen’s research teach us about proteins structure and function?</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50D7FD5-476B-475B-BBCB-19A50DD44544}"/>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AD66E857-06A8-4051-A948-C2C55A2F5774}"/>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Pickles are made by soaking cucumbers in vinegar. Why is this a good method of food preservation?</a:t>
            </a:r>
          </a:p>
          <a:p>
            <a:pPr eaLnBrk="1" hangingPunct="1">
              <a:buFont typeface="Wingdings" panose="05000000000000000000" pitchFamily="2" charset="2"/>
              <a:buNone/>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BA4F3C62-EDEC-4888-A55D-DB2CDE152354}"/>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D271D71E-EBDE-4815-A36B-D791D9454C8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Describe the similarities and differences between ATP and a RNA adenine nucleotide.</a:t>
            </a:r>
          </a:p>
          <a:p>
            <a:pPr eaLnBrk="1" hangingPunct="1">
              <a:buFont typeface="Wingdings" panose="05000000000000000000" pitchFamily="2" charset="2"/>
              <a:buNone/>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E6B9C92-C7F2-4CF2-BAFB-69E10EC0A90F}"/>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570692C9-4988-46A3-9558-04BDD24E67E8}"/>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2EBEC3-C5C8-433C-A0C4-ED404ECADCB8}"/>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6812546E-BAB0-4B91-A95B-8D85C7480FAE}"/>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95D7A3D-E82A-419E-81CC-358E7D7724A9}"/>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FEA0EE3F-44C9-49BF-9531-49E3B0CB3D45}"/>
              </a:ext>
            </a:extLst>
          </p:cNvPr>
          <p:cNvSpPr>
            <a:spLocks noGrp="1"/>
          </p:cNvSpPr>
          <p:nvPr>
            <p:ph sz="half" idx="1"/>
          </p:nvPr>
        </p:nvSpPr>
        <p:spPr>
          <a:xfrm>
            <a:off x="990600" y="1981200"/>
            <a:ext cx="7280275" cy="4114800"/>
          </a:xfrm>
        </p:spPr>
        <p:txBody>
          <a:bodyPr/>
          <a:lstStyle/>
          <a:p>
            <a:pPr marL="457200" indent="-457200" eaLnBrk="1" hangingPunct="1">
              <a:buFont typeface="Courier New" pitchFamily="49" charset="0"/>
              <a:buChar char="o"/>
              <a:defRPr/>
            </a:pPr>
            <a:r>
              <a:rPr lang="en-US" sz="2400" dirty="0"/>
              <a:t>Discuss the major functions of proteins.</a:t>
            </a:r>
          </a:p>
          <a:p>
            <a:pPr eaLnBrk="1" hangingPunct="1">
              <a:buFont typeface="Wingdings" panose="05000000000000000000"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B01A24E-A6A3-4103-9AD8-2BD4F88FF677}"/>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141973FB-F4AC-48DE-8190-0540D401982F}"/>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Briefly discuss the structural difference between DNA and RNA.</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5E1A952-C2C1-4020-8EAA-5578DE339A44}"/>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977C19A9-41A8-4ECF-B089-2643C9A9AC18}"/>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how the separate systems in a car are analogous to the domains in a protein.</a:t>
            </a:r>
          </a:p>
          <a:p>
            <a:pPr eaLnBrk="1" hangingPunct="1">
              <a:buFont typeface="Wingdings" panose="05000000000000000000" pitchFamily="2" charset="2"/>
              <a:buNone/>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920A574-D195-4458-AF8C-AAA8F1ACF22F}"/>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87DC672-F995-40C9-93A0-D782F2D104CC}"/>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Cows do not possess the necessary enzymes to digest cellulose. How are they able to live on a diet of grass?</a:t>
            </a:r>
          </a:p>
          <a:p>
            <a:pPr marL="457200" indent="-457200" eaLnBrk="1" hangingPunct="1">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891DF7F-84EF-411E-959E-136BB2D5F156}"/>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04E2CB18-9DB4-43B3-8F23-20A6C7939B05}"/>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List and briefly describe the levels of protein structure.</a:t>
            </a:r>
          </a:p>
          <a:p>
            <a:pPr eaLnBrk="1" hangingPunct="1">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FD97E5D-F66E-4502-BCD0-82E4AAA4DF33}"/>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05AB0965-0FAE-489A-8015-EF1AA5003921}"/>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What do proteins, polysaccharides and nucleic acids have in common?</a:t>
            </a:r>
          </a:p>
          <a:p>
            <a:pPr eaLnBrk="1" hangingPunct="1">
              <a:buFont typeface="Wingdings" panose="05000000000000000000" pitchFamily="2" charset="2"/>
              <a:buNone/>
              <a:defRPr/>
            </a:pP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4"/>
  <p:tag name="MMPROD_UIDATA" val="&lt;database version=&quot;7.0&quot;&gt;&lt;object type=&quot;1&quot; unique_id=&quot;10001&quot;&gt;&lt;object type=&quot;2&quot; unique_id=&quot;10684&quot;&gt;&lt;object type=&quot;3&quot; unique_id=&quot;10685&quot;&gt;&lt;property id=&quot;20148&quot; value=&quot;5&quot;/&gt;&lt;property id=&quot;20300&quot; value=&quot;Slide 1&quot;/&gt;&lt;property id=&quot;20307&quot; value=&quot;317&quot;/&gt;&lt;/object&gt;&lt;object type=&quot;3&quot; unique_id=&quot;10686&quot;&gt;&lt;property id=&quot;20148&quot; value=&quot;5&quot;/&gt;&lt;property id=&quot;20300&quot; value=&quot;Slide 2 - &amp;quot;Minute Paper Goal&amp;quot;&quot;/&gt;&lt;property id=&quot;20307&quot; value=&quot;337&quot;/&gt;&lt;/object&gt;&lt;object type=&quot;3&quot; unique_id=&quot;10687&quot;&gt;&lt;property id=&quot;20148&quot; value=&quot;5&quot;/&gt;&lt;property id=&quot;20300&quot; value=&quot;Slide 3 - &amp;quot;Assessment&amp;quot;&quot;/&gt;&lt;property id=&quot;20307&quot; value=&quot;334&quot;/&gt;&lt;/object&gt;&lt;object type=&quot;3&quot; unique_id=&quot;10688&quot;&gt;&lt;property id=&quot;20148&quot; value=&quot;5&quot;/&gt;&lt;property id=&quot;20300&quot; value=&quot;Slide 4 - &amp;quot;1-minute paper topics&amp;quot;&quot;/&gt;&lt;property id=&quot;20307&quot; value=&quot;318&quot;/&gt;&lt;/object&gt;&lt;object type=&quot;3&quot; unique_id=&quot;10689&quot;&gt;&lt;property id=&quot;20148&quot; value=&quot;5&quot;/&gt;&lt;property id=&quot;20300&quot; value=&quot;Slide 5 - &amp;quot;1-minute paper topics&amp;quot;&quot;/&gt;&lt;property id=&quot;20307&quot; value=&quot;322&quot;/&gt;&lt;/object&gt;&lt;object type=&quot;3&quot; unique_id=&quot;10690&quot;&gt;&lt;property id=&quot;20148&quot; value=&quot;5&quot;/&gt;&lt;property id=&quot;20300&quot; value=&quot;Slide 6 - &amp;quot;1-minute paper topics&amp;quot;&quot;/&gt;&lt;property id=&quot;20307&quot; value=&quot;321&quot;/&gt;&lt;/object&gt;&lt;object type=&quot;3&quot; unique_id=&quot;10691&quot;&gt;&lt;property id=&quot;20148&quot; value=&quot;5&quot;/&gt;&lt;property id=&quot;20300&quot; value=&quot;Slide 7 - &amp;quot;1-minute paper topics&amp;quot;&quot;/&gt;&lt;property id=&quot;20307&quot; value=&quot;320&quot;/&gt;&lt;/object&gt;&lt;object type=&quot;3&quot; unique_id=&quot;10692&quot;&gt;&lt;property id=&quot;20148&quot; value=&quot;5&quot;/&gt;&lt;property id=&quot;20300&quot; value=&quot;Slide 8 - &amp;quot;1-minute paper topics&amp;quot;&quot;/&gt;&lt;property id=&quot;20307&quot; value=&quot;319&quot;/&gt;&lt;/object&gt;&lt;object type=&quot;3&quot; unique_id=&quot;10693&quot;&gt;&lt;property id=&quot;20148&quot; value=&quot;5&quot;/&gt;&lt;property id=&quot;20300&quot; value=&quot;Slide 9 - &amp;quot;1-minute paper topics&amp;quot;&quot;/&gt;&lt;property id=&quot;20307&quot; value=&quot;328&quot;/&gt;&lt;/object&gt;&lt;object type=&quot;3&quot; unique_id=&quot;10694&quot;&gt;&lt;property id=&quot;20148&quot; value=&quot;5&quot;/&gt;&lt;property id=&quot;20300&quot; value=&quot;Slide 10 - &amp;quot;1-minute paper topics&amp;quot;&quot;/&gt;&lt;property id=&quot;20307&quot; value=&quot;329&quot;/&gt;&lt;/object&gt;&lt;object type=&quot;3&quot; unique_id=&quot;10695&quot;&gt;&lt;property id=&quot;20148&quot; value=&quot;5&quot;/&gt;&lt;property id=&quot;20300&quot; value=&quot;Slide 11 - &amp;quot;1-minute paper topics&amp;quot;&quot;/&gt;&lt;property id=&quot;20307&quot; value=&quot;335&quot;/&gt;&lt;/object&gt;&lt;object type=&quot;3&quot; unique_id=&quot;10696&quot;&gt;&lt;property id=&quot;20148&quot; value=&quot;5&quot;/&gt;&lt;property id=&quot;20300&quot; value=&quot;Slide 12 - &amp;quot;1-minute paper topics&amp;quot;&quot;/&gt;&lt;property id=&quot;20307&quot; value=&quot;336&quot;/&gt;&lt;/object&gt;&lt;/object&gt;&lt;object type=&quot;8&quot; unique_id=&quot;1071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817</TotalTime>
  <Words>210</Words>
  <Application>Microsoft Office PowerPoint</Application>
  <PresentationFormat>On-screen Show (4:3)</PresentationFormat>
  <Paragraphs>34</Paragraphs>
  <Slides>14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144</cp:revision>
  <dcterms:created xsi:type="dcterms:W3CDTF">2005-04-19T02:46:41Z</dcterms:created>
  <dcterms:modified xsi:type="dcterms:W3CDTF">2019-04-23T20:18:07Z</dcterms:modified>
</cp:coreProperties>
</file>