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70" r:id="rId2"/>
  </p:sldMasterIdLst>
  <p:notesMasterIdLst>
    <p:notesMasterId r:id="rId17"/>
  </p:notesMasterIdLst>
  <p:sldIdLst>
    <p:sldId id="317" r:id="rId3"/>
    <p:sldId id="335" r:id="rId4"/>
    <p:sldId id="331" r:id="rId5"/>
    <p:sldId id="334" r:id="rId6"/>
    <p:sldId id="332" r:id="rId7"/>
    <p:sldId id="333" r:id="rId8"/>
    <p:sldId id="320" r:id="rId9"/>
    <p:sldId id="318" r:id="rId10"/>
    <p:sldId id="322" r:id="rId11"/>
    <p:sldId id="321" r:id="rId12"/>
    <p:sldId id="319" r:id="rId13"/>
    <p:sldId id="328" r:id="rId14"/>
    <p:sldId id="329" r:id="rId15"/>
    <p:sldId id="336" r:id="rId16"/>
  </p:sldIdLst>
  <p:sldSz cx="9144000" cy="6858000" type="screen4x3"/>
  <p:notesSz cx="6858000" cy="91440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547" autoAdjust="0"/>
    <p:restoredTop sz="85387" autoAdjust="0"/>
  </p:normalViewPr>
  <p:slideViewPr>
    <p:cSldViewPr>
      <p:cViewPr varScale="1">
        <p:scale>
          <a:sx n="75" d="100"/>
          <a:sy n="75" d="100"/>
        </p:scale>
        <p:origin x="78" y="3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D674E3BA-AE0A-4B95-A859-AFC2619594A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B6FA3C95-6A55-4EC4-8FDF-17F0468F4DD1}"/>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DD7EC577-DA6C-4D84-85EB-1A2932B07921}"/>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652FFAAE-5D40-4674-8E20-564E19943AD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9C0F604-84F6-4491-BC38-4BFC1022BEA6}"/>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FE0044C-4FE3-4FAA-A6FD-1C23C1072993}"/>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7068B04-74AB-4889-B36E-E332F08B766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582E4FC-8EF6-444B-AD58-B79DD0E1578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5C07560-2634-4C49-88DF-8B8E66BC4B99}" type="slidenum">
              <a:rPr lang="en-US" altLang="en-US" sz="1200"/>
              <a:pPr/>
              <a:t>1</a:t>
            </a:fld>
            <a:endParaRPr lang="en-US" altLang="en-US" sz="1200"/>
          </a:p>
        </p:txBody>
      </p:sp>
      <p:sp>
        <p:nvSpPr>
          <p:cNvPr id="5123" name="Rectangle 2">
            <a:extLst>
              <a:ext uri="{FF2B5EF4-FFF2-40B4-BE49-F238E27FC236}">
                <a16:creationId xmlns:a16="http://schemas.microsoft.com/office/drawing/2014/main" id="{E232E412-46EF-476F-BF97-EFE9BA901C87}"/>
              </a:ext>
            </a:extLst>
          </p:cNvPr>
          <p:cNvSpPr>
            <a:spLocks noRot="1" noChangeArrowheads="1" noTextEdit="1"/>
          </p:cNvSpPr>
          <p:nvPr>
            <p:ph type="sldImg"/>
          </p:nvPr>
        </p:nvSpPr>
        <p:spPr>
          <a:ln/>
        </p:spPr>
      </p:sp>
      <p:sp>
        <p:nvSpPr>
          <p:cNvPr id="5124" name="Rectangle 3">
            <a:extLst>
              <a:ext uri="{FF2B5EF4-FFF2-40B4-BE49-F238E27FC236}">
                <a16:creationId xmlns:a16="http://schemas.microsoft.com/office/drawing/2014/main" id="{77BAD57E-4006-4E63-B4A7-A3FD72293FC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8E02A5D-05D4-4CF6-869A-94AE414E74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8CCFEA9-3978-4AB3-B876-30F211DC98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61606B2-57BF-4153-B665-F52F6791E1AB}"/>
              </a:ext>
            </a:extLst>
          </p:cNvPr>
          <p:cNvSpPr>
            <a:spLocks noGrp="1" noChangeArrowheads="1"/>
          </p:cNvSpPr>
          <p:nvPr>
            <p:ph type="sldNum" sz="quarter" idx="12"/>
          </p:nvPr>
        </p:nvSpPr>
        <p:spPr>
          <a:ln/>
        </p:spPr>
        <p:txBody>
          <a:bodyPr/>
          <a:lstStyle>
            <a:lvl1pPr>
              <a:defRPr/>
            </a:lvl1pPr>
          </a:lstStyle>
          <a:p>
            <a:pPr>
              <a:defRPr/>
            </a:pPr>
            <a:fld id="{20BDD7FB-6B8F-4235-9155-3D7DD18CA1DB}" type="slidenum">
              <a:rPr lang="en-US" altLang="en-US"/>
              <a:pPr>
                <a:defRPr/>
              </a:pPr>
              <a:t>‹#›</a:t>
            </a:fld>
            <a:endParaRPr lang="en-US" altLang="en-US"/>
          </a:p>
        </p:txBody>
      </p:sp>
    </p:spTree>
    <p:extLst>
      <p:ext uri="{BB962C8B-B14F-4D97-AF65-F5344CB8AC3E}">
        <p14:creationId xmlns:p14="http://schemas.microsoft.com/office/powerpoint/2010/main" val="3541665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11EE909-3DF4-46E6-84A6-6D26C04ACE8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D13CC52-0FBC-4B3D-ABF1-90016D50EC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415256B-5E7F-4C27-A96D-CA4911F49123}"/>
              </a:ext>
            </a:extLst>
          </p:cNvPr>
          <p:cNvSpPr>
            <a:spLocks noGrp="1" noChangeArrowheads="1"/>
          </p:cNvSpPr>
          <p:nvPr>
            <p:ph type="sldNum" sz="quarter" idx="12"/>
          </p:nvPr>
        </p:nvSpPr>
        <p:spPr>
          <a:ln/>
        </p:spPr>
        <p:txBody>
          <a:bodyPr/>
          <a:lstStyle>
            <a:lvl1pPr>
              <a:defRPr/>
            </a:lvl1pPr>
          </a:lstStyle>
          <a:p>
            <a:pPr>
              <a:defRPr/>
            </a:pPr>
            <a:fld id="{3B8888E5-A1F6-4405-9674-8E55B6F3312E}" type="slidenum">
              <a:rPr lang="en-US" altLang="en-US"/>
              <a:pPr>
                <a:defRPr/>
              </a:pPr>
              <a:t>‹#›</a:t>
            </a:fld>
            <a:endParaRPr lang="en-US" altLang="en-US"/>
          </a:p>
        </p:txBody>
      </p:sp>
    </p:spTree>
    <p:extLst>
      <p:ext uri="{BB962C8B-B14F-4D97-AF65-F5344CB8AC3E}">
        <p14:creationId xmlns:p14="http://schemas.microsoft.com/office/powerpoint/2010/main" val="1010817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1C1F3-2B00-432F-A36B-374D728EB2D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A5F8C5-4AB5-41B8-B9FD-E87FF77A8BF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4700513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216E8-A77B-4CD4-9575-70FE014320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7962AB-C6AD-44BD-B7F9-47B581EE48A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621992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5F265-DEFA-43A6-966F-1F302A12EF0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DF2765-D1D4-41E9-AFCD-309E8E2E4CD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69416425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3F5B3-A5DC-4601-B771-85CBFFC342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5ADB3-C248-4109-A950-EA8C0CA9B16B}"/>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C306CC-86BE-476F-A2D1-A6B9E9ACF2A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5658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71838-8475-4A71-B8BB-0D404B96880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BBAE3D-2332-40F7-9A8A-C23C27959AA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B2DA4F5-2D70-49DD-AA06-4B105494A2C7}"/>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A7D91B-32F6-4A26-896A-9348CFBF090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CCD7904-03BE-4280-B00A-F2F73248460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258471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0DBF6-6D0F-4874-A294-559E7951F21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422880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897088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5DB82-0202-42EC-9E89-A7A87B5A53D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365E82-0527-46B3-A7C4-7C701296073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3793F0-5321-46C3-958B-69B947E8280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9328490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EED1F-21C0-4B3D-ABDF-C4EE85512E4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2FF646-C004-4B25-A227-C817B0A4992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51C1AAE7-A0D4-4449-A083-9C82F6EB2EF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341283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3158ED83-0FC9-466B-AB31-4FEDD566DE1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0921B78-54FD-48EB-B2B8-13CAC6F26A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FBDAC54-B0A7-43EC-A813-BE2E764CFFBF}"/>
              </a:ext>
            </a:extLst>
          </p:cNvPr>
          <p:cNvSpPr>
            <a:spLocks noGrp="1" noChangeArrowheads="1"/>
          </p:cNvSpPr>
          <p:nvPr>
            <p:ph type="sldNum" sz="quarter" idx="12"/>
          </p:nvPr>
        </p:nvSpPr>
        <p:spPr>
          <a:ln/>
        </p:spPr>
        <p:txBody>
          <a:bodyPr/>
          <a:lstStyle>
            <a:lvl1pPr>
              <a:defRPr/>
            </a:lvl1pPr>
          </a:lstStyle>
          <a:p>
            <a:pPr>
              <a:defRPr/>
            </a:pPr>
            <a:fld id="{0DE15CB4-7D30-47BE-B624-3C6DD26D5B7D}" type="slidenum">
              <a:rPr lang="en-US" altLang="en-US"/>
              <a:pPr>
                <a:defRPr/>
              </a:pPr>
              <a:t>‹#›</a:t>
            </a:fld>
            <a:endParaRPr lang="en-US" altLang="en-US"/>
          </a:p>
        </p:txBody>
      </p:sp>
    </p:spTree>
    <p:extLst>
      <p:ext uri="{BB962C8B-B14F-4D97-AF65-F5344CB8AC3E}">
        <p14:creationId xmlns:p14="http://schemas.microsoft.com/office/powerpoint/2010/main" val="42886730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948B5-D154-4B7A-BCE1-578A48BF0E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1DC848-3B31-4EA2-B634-F3169428066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940678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E5E1CF-27B9-4D83-8281-588889D72289}"/>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9B37CB-E141-4DC6-98BA-D511142594F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433791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4EAFDA62-0DBF-4212-B756-68DACBD0283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09642D1-B8B2-4C41-B6B3-A3673F59C8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320F346-893A-4ADA-BEB6-724EEAE6C99B}"/>
              </a:ext>
            </a:extLst>
          </p:cNvPr>
          <p:cNvSpPr>
            <a:spLocks noGrp="1" noChangeArrowheads="1"/>
          </p:cNvSpPr>
          <p:nvPr>
            <p:ph type="sldNum" sz="quarter" idx="12"/>
          </p:nvPr>
        </p:nvSpPr>
        <p:spPr>
          <a:ln/>
        </p:spPr>
        <p:txBody>
          <a:bodyPr/>
          <a:lstStyle>
            <a:lvl1pPr>
              <a:defRPr/>
            </a:lvl1pPr>
          </a:lstStyle>
          <a:p>
            <a:pPr>
              <a:defRPr/>
            </a:pPr>
            <a:fld id="{11D8AFD6-E8EB-4AE0-954A-8F9C2FE0D425}" type="slidenum">
              <a:rPr lang="en-US" altLang="en-US"/>
              <a:pPr>
                <a:defRPr/>
              </a:pPr>
              <a:t>‹#›</a:t>
            </a:fld>
            <a:endParaRPr lang="en-US" altLang="en-US"/>
          </a:p>
        </p:txBody>
      </p:sp>
    </p:spTree>
    <p:extLst>
      <p:ext uri="{BB962C8B-B14F-4D97-AF65-F5344CB8AC3E}">
        <p14:creationId xmlns:p14="http://schemas.microsoft.com/office/powerpoint/2010/main" val="34678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BA1E690-B3F2-4685-A7BA-119045A7AAF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EFFEF8C1-9ADB-4E9E-AABF-A404D39C6A6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9CD4228-082C-44B9-B1D2-82CF8734F9A2}"/>
              </a:ext>
            </a:extLst>
          </p:cNvPr>
          <p:cNvSpPr>
            <a:spLocks noGrp="1" noChangeArrowheads="1"/>
          </p:cNvSpPr>
          <p:nvPr>
            <p:ph type="sldNum" sz="quarter" idx="12"/>
          </p:nvPr>
        </p:nvSpPr>
        <p:spPr>
          <a:ln/>
        </p:spPr>
        <p:txBody>
          <a:bodyPr/>
          <a:lstStyle>
            <a:lvl1pPr>
              <a:defRPr/>
            </a:lvl1pPr>
          </a:lstStyle>
          <a:p>
            <a:pPr>
              <a:defRPr/>
            </a:pPr>
            <a:fld id="{8D5C2B41-8D21-405B-B83F-1D0FA1BDEE79}" type="slidenum">
              <a:rPr lang="en-US" altLang="en-US"/>
              <a:pPr>
                <a:defRPr/>
              </a:pPr>
              <a:t>‹#›</a:t>
            </a:fld>
            <a:endParaRPr lang="en-US" altLang="en-US"/>
          </a:p>
        </p:txBody>
      </p:sp>
    </p:spTree>
    <p:extLst>
      <p:ext uri="{BB962C8B-B14F-4D97-AF65-F5344CB8AC3E}">
        <p14:creationId xmlns:p14="http://schemas.microsoft.com/office/powerpoint/2010/main" val="593662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045A84C-A641-4768-83FD-39E78E2B59B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6646EFD-89CA-4860-9D07-29087B04CA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77523E4-D007-4DFA-A72F-CDC1F74AE587}"/>
              </a:ext>
            </a:extLst>
          </p:cNvPr>
          <p:cNvSpPr>
            <a:spLocks noGrp="1" noChangeArrowheads="1"/>
          </p:cNvSpPr>
          <p:nvPr>
            <p:ph type="sldNum" sz="quarter" idx="12"/>
          </p:nvPr>
        </p:nvSpPr>
        <p:spPr>
          <a:ln/>
        </p:spPr>
        <p:txBody>
          <a:bodyPr/>
          <a:lstStyle>
            <a:lvl1pPr>
              <a:defRPr/>
            </a:lvl1pPr>
          </a:lstStyle>
          <a:p>
            <a:pPr>
              <a:defRPr/>
            </a:pPr>
            <a:fld id="{83F3F609-ED95-4965-A886-53184AE7EAFE}" type="slidenum">
              <a:rPr lang="en-US" altLang="en-US"/>
              <a:pPr>
                <a:defRPr/>
              </a:pPr>
              <a:t>‹#›</a:t>
            </a:fld>
            <a:endParaRPr lang="en-US" altLang="en-US"/>
          </a:p>
        </p:txBody>
      </p:sp>
    </p:spTree>
    <p:extLst>
      <p:ext uri="{BB962C8B-B14F-4D97-AF65-F5344CB8AC3E}">
        <p14:creationId xmlns:p14="http://schemas.microsoft.com/office/powerpoint/2010/main" val="3022768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18CEA6D-284A-4E60-A565-6301ACB996A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88A32989-B0EC-4F40-B5FE-C200CBFA5AC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C2C992EC-95D3-40B2-8082-6328B69688EE}"/>
              </a:ext>
            </a:extLst>
          </p:cNvPr>
          <p:cNvSpPr>
            <a:spLocks noGrp="1" noChangeArrowheads="1"/>
          </p:cNvSpPr>
          <p:nvPr>
            <p:ph type="sldNum" sz="quarter" idx="12"/>
          </p:nvPr>
        </p:nvSpPr>
        <p:spPr>
          <a:ln/>
        </p:spPr>
        <p:txBody>
          <a:bodyPr/>
          <a:lstStyle>
            <a:lvl1pPr>
              <a:defRPr/>
            </a:lvl1pPr>
          </a:lstStyle>
          <a:p>
            <a:pPr>
              <a:defRPr/>
            </a:pPr>
            <a:fld id="{5D2E0E94-5FB1-4773-B83D-C552F4FF1FAD}" type="slidenum">
              <a:rPr lang="en-US" altLang="en-US"/>
              <a:pPr>
                <a:defRPr/>
              </a:pPr>
              <a:t>‹#›</a:t>
            </a:fld>
            <a:endParaRPr lang="en-US" altLang="en-US"/>
          </a:p>
        </p:txBody>
      </p:sp>
    </p:spTree>
    <p:extLst>
      <p:ext uri="{BB962C8B-B14F-4D97-AF65-F5344CB8AC3E}">
        <p14:creationId xmlns:p14="http://schemas.microsoft.com/office/powerpoint/2010/main" val="2270130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C0F2AD5-9692-4549-9585-CD3660DB567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FED8F4C-E3EA-484F-8E2A-B9D435850E3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2707F10-5DC5-4A9B-B625-E82264D6D600}"/>
              </a:ext>
            </a:extLst>
          </p:cNvPr>
          <p:cNvSpPr>
            <a:spLocks noGrp="1" noChangeArrowheads="1"/>
          </p:cNvSpPr>
          <p:nvPr>
            <p:ph type="sldNum" sz="quarter" idx="12"/>
          </p:nvPr>
        </p:nvSpPr>
        <p:spPr>
          <a:ln/>
        </p:spPr>
        <p:txBody>
          <a:bodyPr/>
          <a:lstStyle>
            <a:lvl1pPr>
              <a:defRPr/>
            </a:lvl1pPr>
          </a:lstStyle>
          <a:p>
            <a:pPr>
              <a:defRPr/>
            </a:pPr>
            <a:fld id="{5029D69B-F841-4F0A-B6B9-90767B97E707}" type="slidenum">
              <a:rPr lang="en-US" altLang="en-US"/>
              <a:pPr>
                <a:defRPr/>
              </a:pPr>
              <a:t>‹#›</a:t>
            </a:fld>
            <a:endParaRPr lang="en-US" altLang="en-US"/>
          </a:p>
        </p:txBody>
      </p:sp>
    </p:spTree>
    <p:extLst>
      <p:ext uri="{BB962C8B-B14F-4D97-AF65-F5344CB8AC3E}">
        <p14:creationId xmlns:p14="http://schemas.microsoft.com/office/powerpoint/2010/main" val="3181130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91DAD1E-7D4F-41E8-BB1D-3842E89FEC8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990D5A9-CFA1-4A05-9F9C-4BB6D212E1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CF54827-1115-4DD7-B18D-A75B49657AA8}"/>
              </a:ext>
            </a:extLst>
          </p:cNvPr>
          <p:cNvSpPr>
            <a:spLocks noGrp="1" noChangeArrowheads="1"/>
          </p:cNvSpPr>
          <p:nvPr>
            <p:ph type="sldNum" sz="quarter" idx="12"/>
          </p:nvPr>
        </p:nvSpPr>
        <p:spPr>
          <a:ln/>
        </p:spPr>
        <p:txBody>
          <a:bodyPr/>
          <a:lstStyle>
            <a:lvl1pPr>
              <a:defRPr/>
            </a:lvl1pPr>
          </a:lstStyle>
          <a:p>
            <a:pPr>
              <a:defRPr/>
            </a:pPr>
            <a:fld id="{446D2595-876B-4FE6-A700-5BAD28222D22}" type="slidenum">
              <a:rPr lang="en-US" altLang="en-US"/>
              <a:pPr>
                <a:defRPr/>
              </a:pPr>
              <a:t>‹#›</a:t>
            </a:fld>
            <a:endParaRPr lang="en-US" altLang="en-US"/>
          </a:p>
        </p:txBody>
      </p:sp>
    </p:spTree>
    <p:extLst>
      <p:ext uri="{BB962C8B-B14F-4D97-AF65-F5344CB8AC3E}">
        <p14:creationId xmlns:p14="http://schemas.microsoft.com/office/powerpoint/2010/main" val="4269189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0C44F87-21B7-46C5-B75E-BB3F23444E8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10C8EF9-FDC1-40C7-ACBE-EF41AC1E19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3F88916-7453-46B1-9A2F-1CF1E0D742C5}"/>
              </a:ext>
            </a:extLst>
          </p:cNvPr>
          <p:cNvSpPr>
            <a:spLocks noGrp="1" noChangeArrowheads="1"/>
          </p:cNvSpPr>
          <p:nvPr>
            <p:ph type="sldNum" sz="quarter" idx="12"/>
          </p:nvPr>
        </p:nvSpPr>
        <p:spPr>
          <a:ln/>
        </p:spPr>
        <p:txBody>
          <a:bodyPr/>
          <a:lstStyle>
            <a:lvl1pPr>
              <a:defRPr/>
            </a:lvl1pPr>
          </a:lstStyle>
          <a:p>
            <a:pPr>
              <a:defRPr/>
            </a:pPr>
            <a:fld id="{C4082345-0EA9-4113-966B-0F9DA51E79AA}" type="slidenum">
              <a:rPr lang="en-US" altLang="en-US"/>
              <a:pPr>
                <a:defRPr/>
              </a:pPr>
              <a:t>‹#›</a:t>
            </a:fld>
            <a:endParaRPr lang="en-US" altLang="en-US"/>
          </a:p>
        </p:txBody>
      </p:sp>
    </p:spTree>
    <p:extLst>
      <p:ext uri="{BB962C8B-B14F-4D97-AF65-F5344CB8AC3E}">
        <p14:creationId xmlns:p14="http://schemas.microsoft.com/office/powerpoint/2010/main" val="2985731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829A55F-B933-436B-BA79-9C5066D80081}"/>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D9E3DAEE-F2FA-4AA3-8F45-7ADB82BC96D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EB1CD0D-C008-401A-A2D5-7532F36FD34C}"/>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FAAD34C-F7AC-49BC-9760-48070BE2EEE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CF7F11D-CC8C-4442-80B4-4AB28662EBCA}"/>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F82D75D1-9CDD-4654-B901-11FBEA8B3AC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96260579-D272-4AC2-A173-726A88B34FF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03B7F959-59FD-43B4-9C37-71A4A0399FA6}" type="slidenum">
              <a:rPr lang="en-US" altLang="en-US"/>
              <a:pPr>
                <a:defRPr/>
              </a:pPr>
              <a:t>‹#›</a:t>
            </a:fld>
            <a:endParaRPr lang="en-US" altLang="en-US"/>
          </a:p>
        </p:txBody>
      </p:sp>
      <p:sp>
        <p:nvSpPr>
          <p:cNvPr id="1033" name="Freeform 9">
            <a:extLst>
              <a:ext uri="{FF2B5EF4-FFF2-40B4-BE49-F238E27FC236}">
                <a16:creationId xmlns:a16="http://schemas.microsoft.com/office/drawing/2014/main" id="{55849994-5039-4361-A6AD-68570E010F01}"/>
              </a:ext>
            </a:extLst>
          </p:cNvPr>
          <p:cNvSpPr>
            <a:spLocks noChangeArrowheads="1"/>
          </p:cNvSpPr>
          <p:nvPr/>
        </p:nvSpPr>
        <p:spPr bwMode="auto">
          <a:xfrm>
            <a:off x="838200" y="561975"/>
            <a:ext cx="152400" cy="1066800"/>
          </a:xfrm>
          <a:custGeom>
            <a:avLst/>
            <a:gdLst>
              <a:gd name="T0" fmla="*/ 1000 w 1000"/>
              <a:gd name="T1" fmla="*/ 1000 h 1000"/>
              <a:gd name="T2" fmla="*/ 0 w 1000"/>
              <a:gd name="T3" fmla="*/ 1000 h 1000"/>
              <a:gd name="T4" fmla="*/ 0 w 1000"/>
              <a:gd name="T5" fmla="*/ 0 h 1000"/>
              <a:gd name="T6" fmla="*/ 10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D0754B69-4FAF-4F2B-A1FB-719CB500BD41}"/>
              </a:ext>
            </a:extLst>
          </p:cNvPr>
          <p:cNvSpPr>
            <a:spLocks noChangeArrowheads="1"/>
          </p:cNvSpPr>
          <p:nvPr/>
        </p:nvSpPr>
        <p:spPr bwMode="auto">
          <a:xfrm>
            <a:off x="8262938" y="269875"/>
            <a:ext cx="152400" cy="1073150"/>
          </a:xfrm>
          <a:custGeom>
            <a:avLst/>
            <a:gdLst>
              <a:gd name="T0" fmla="*/ 0 w 1000"/>
              <a:gd name="T1" fmla="*/ 0 h 1000"/>
              <a:gd name="T2" fmla="*/ 1000 w 1000"/>
              <a:gd name="T3" fmla="*/ 0 h 1000"/>
              <a:gd name="T4" fmla="*/ 1000 w 1000"/>
              <a:gd name="T5" fmla="*/ 1000 h 1000"/>
              <a:gd name="T6" fmla="*/ 0 w 1000"/>
              <a:gd name="T7" fmla="*/ 100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CBBA48EE-0357-46D1-8ED4-1D521F97A135}"/>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58E09BE-12FC-4546-A92D-B6248F474BDA}"/>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C28C725C-1706-402F-8BED-9965FD23FB2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16E4A727-A6E3-4CCF-BA24-F107E5307CCB}"/>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48D82555-922F-4B0F-92A5-1A5BD3551D93}"/>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0CF2374E-5D24-47D0-9E2C-B0BD57DF249E}"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7C4D8298-A4C9-4527-9E93-AF8985C32AC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8F1EDEAD-3EC6-4D2A-84D9-C101B6F3BC3F}"/>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E1BDB526-AD0A-45A1-BFC4-ED33D14E2E78}"/>
              </a:ext>
            </a:extLst>
          </p:cNvPr>
          <p:cNvSpPr txBox="1">
            <a:spLocks noChangeArrowheads="1"/>
          </p:cNvSpPr>
          <p:nvPr/>
        </p:nvSpPr>
        <p:spPr bwMode="auto">
          <a:xfrm>
            <a:off x="76200" y="6527800"/>
            <a:ext cx="87630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altLang="en-US" sz="1000" i="1"/>
              <a:t>Copyright © 2020 McGraw-Hill Education. All rights reserved. No reproduction or distribution without the prior written consent of McGraw-Hill Education</a:t>
            </a:r>
            <a:r>
              <a:rPr lang="en-US" altLang="en-US" sz="1000"/>
              <a:t>.</a:t>
            </a:r>
          </a:p>
        </p:txBody>
      </p:sp>
      <p:sp>
        <p:nvSpPr>
          <p:cNvPr id="4099" name="Title 2">
            <a:extLst>
              <a:ext uri="{FF2B5EF4-FFF2-40B4-BE49-F238E27FC236}">
                <a16:creationId xmlns:a16="http://schemas.microsoft.com/office/drawing/2014/main" id="{3A988FE3-3E05-4E21-9300-AA875167F018}"/>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71A6BC08-ADCD-4A95-AFDF-255043A84741}"/>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Chemistry—Atoms &amp; Water</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AC41CE4-1DE5-47F6-A454-2F5C80AC39B6}"/>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69034034-7ACF-41F0-B1BF-18F43FC1D591}"/>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Explain how buffers can stabilize the pH of a solution?</a:t>
            </a:r>
          </a:p>
          <a:p>
            <a:pPr eaLnBrk="1" hangingPunct="1">
              <a:buFont typeface="Wingdings" panose="05000000000000000000" pitchFamily="2" charset="2"/>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7E54858C-51B1-41B6-80CA-2F8C1B6630FD}"/>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D2520169-7BF3-4D43-A6FC-26889C0D5B2C}"/>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are the noble gases (He, </a:t>
            </a:r>
            <a:r>
              <a:rPr lang="en-US" sz="2400" dirty="0" err="1"/>
              <a:t>Ar</a:t>
            </a:r>
            <a:r>
              <a:rPr lang="en-US" sz="2400" dirty="0"/>
              <a:t>, Ne) nonreactive?</a:t>
            </a:r>
          </a:p>
          <a:p>
            <a:pPr eaLnBrk="1" hangingPunct="1">
              <a:buFont typeface="Wingdings" panose="05000000000000000000" pitchFamily="2" charset="2"/>
              <a:buNone/>
              <a:defRPr/>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7EB416A-18C8-44CD-84D9-7B3F0B3E1DE7}"/>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88FF39D4-1B70-4438-B5E8-D17132E3C090}"/>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does ice float?</a:t>
            </a:r>
          </a:p>
          <a:p>
            <a:pPr eaLnBrk="1" hangingPunct="1">
              <a:buFont typeface="Wingdings" panose="05000000000000000000" pitchFamily="2" charset="2"/>
              <a:buNone/>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4947BB95-1913-4311-828D-254FD32D2085}"/>
              </a:ext>
            </a:extLst>
          </p:cNvPr>
          <p:cNvSpPr>
            <a:spLocks noGrp="1" noChangeArrowheads="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01C6963E-1E5E-4D9B-A1C9-F93EF4908DBE}"/>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does salt dissolve in water?</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7434812-9EDC-4BC6-8C2A-A944CDEA75DD}"/>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BA6B90F4-DB55-44BF-A20B-9038C26A41E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do cells primarily use enzymes to speed up chemical reactions?</a:t>
            </a:r>
          </a:p>
          <a:p>
            <a:pPr eaLnBrk="1" hangingPunct="1">
              <a:buFont typeface="Wingdings" panose="05000000000000000000" pitchFamily="2" charset="2"/>
              <a:buNone/>
              <a:defRPr/>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D4A14D5-4478-4566-911D-543E19BC20BC}"/>
              </a:ext>
            </a:extLst>
          </p:cNvPr>
          <p:cNvSpPr>
            <a:spLocks noGrp="1" noChangeArrowheads="1"/>
          </p:cNvSpPr>
          <p:nvPr>
            <p:ph type="title"/>
          </p:nvPr>
        </p:nvSpPr>
        <p:spPr/>
        <p:txBody>
          <a:bodyPr/>
          <a:lstStyle/>
          <a:p>
            <a:r>
              <a:rPr lang="en-US" altLang="en-US"/>
              <a:t>Minute Paper Goal</a:t>
            </a:r>
          </a:p>
        </p:txBody>
      </p:sp>
      <p:sp>
        <p:nvSpPr>
          <p:cNvPr id="6147" name="Content Placeholder 2">
            <a:extLst>
              <a:ext uri="{FF2B5EF4-FFF2-40B4-BE49-F238E27FC236}">
                <a16:creationId xmlns:a16="http://schemas.microsoft.com/office/drawing/2014/main" id="{FF36A00C-0DF1-4E31-B886-AB071A660C23}"/>
              </a:ext>
            </a:extLst>
          </p:cNvPr>
          <p:cNvSpPr>
            <a:spLocks noGrp="1" noChangeArrowheads="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15C1374-568B-4373-8FFE-2C20B6178D96}"/>
              </a:ext>
            </a:extLst>
          </p:cNvPr>
          <p:cNvSpPr>
            <a:spLocks noGrp="1" noChangeArrowheads="1"/>
          </p:cNvSpPr>
          <p:nvPr>
            <p:ph type="title"/>
          </p:nvPr>
        </p:nvSpPr>
        <p:spPr/>
        <p:txBody>
          <a:bodyPr/>
          <a:lstStyle/>
          <a:p>
            <a:r>
              <a:rPr lang="en-US" altLang="en-US"/>
              <a:t>Assessment</a:t>
            </a:r>
          </a:p>
        </p:txBody>
      </p:sp>
      <p:sp>
        <p:nvSpPr>
          <p:cNvPr id="7171" name="Content Placeholder 2">
            <a:extLst>
              <a:ext uri="{FF2B5EF4-FFF2-40B4-BE49-F238E27FC236}">
                <a16:creationId xmlns:a16="http://schemas.microsoft.com/office/drawing/2014/main" id="{5FD75B91-EF8D-460A-9E36-A98BC0E62172}"/>
              </a:ext>
            </a:extLst>
          </p:cNvPr>
          <p:cNvSpPr>
            <a:spLocks noGrp="1" noChangeArrowheads="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96C5653-6561-4375-81D0-F70BD87D430A}"/>
              </a:ext>
            </a:extLst>
          </p:cNvPr>
          <p:cNvSpPr>
            <a:spLocks noGrp="1" noChangeArrowheads="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D98B18D-D05E-4050-AA61-B92B164C39C9}"/>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are gasoline and hair both considered organic molecules?</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3587286-8927-4F69-A0DA-9F4DA17BDCD3}"/>
              </a:ext>
            </a:extLst>
          </p:cNvPr>
          <p:cNvSpPr>
            <a:spLocks noGrp="1" noChangeArrowheads="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3030883-6024-43A7-A581-D25DE7DE4B37}"/>
              </a:ext>
            </a:extLst>
          </p:cNvPr>
          <p:cNvSpPr>
            <a:spLocks noGrp="1" noChangeArrowheads="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would happen if HCl was added to water? </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E237B331-52E9-4247-972D-29E2029D2E10}"/>
              </a:ext>
            </a:extLst>
          </p:cNvPr>
          <p:cNvSpPr>
            <a:spLocks noGrp="1" noChangeArrowheads="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C5C98847-ACCD-4230-950C-CFA1F21FDD3C}"/>
              </a:ext>
            </a:extLst>
          </p:cNvPr>
          <p:cNvSpPr>
            <a:spLocks noGrp="1" noChangeArrowheads="1"/>
          </p:cNvSpPr>
          <p:nvPr>
            <p:ph sz="half" idx="1"/>
          </p:nvPr>
        </p:nvSpPr>
        <p:spPr>
          <a:xfrm>
            <a:off x="949325" y="1981200"/>
            <a:ext cx="7280275" cy="4114800"/>
          </a:xfrm>
        </p:spPr>
        <p:txBody>
          <a:bodyPr/>
          <a:lstStyle/>
          <a:p>
            <a:pPr marL="457200" indent="-457200" eaLnBrk="1" hangingPunct="1">
              <a:buFont typeface="Arial" panose="020B0604020202020204" pitchFamily="34" charset="0"/>
              <a:buAutoNum type="arabicPeriod"/>
            </a:pPr>
            <a:r>
              <a:rPr lang="en-US" altLang="en-US" sz="2400"/>
              <a:t>What are the differences and similarities between a coffee cup, the coffee in the cup and the steam rising from the cup? </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D532677-F5B8-4AED-82D0-740C8F9384E0}"/>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35B66519-E2A2-49F6-9A5E-2BB6280165AE}"/>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Grease is hydrophobic. How does soap help to remove grease from your hands?</a:t>
            </a:r>
          </a:p>
          <a:p>
            <a:pPr eaLnBrk="1" hangingPunct="1">
              <a:buFont typeface="Wingdings" panose="05000000000000000000" pitchFamily="2" charset="2"/>
              <a:buNone/>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0EED64C-B870-4FF7-8163-79B75225966A}"/>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828F39CE-C3CB-4FDE-AE1E-68D99454536C}"/>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Compare and contrast covalent and ionic bonds.</a:t>
            </a:r>
          </a:p>
          <a:p>
            <a:pPr eaLnBrk="1" hangingPunct="1">
              <a:buFont typeface="Wingdings" panose="05000000000000000000" pitchFamily="2" charset="2"/>
              <a:buNone/>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9C8DC3E-2F15-46F7-91A2-D8E792F40FFD}"/>
              </a:ext>
            </a:extLst>
          </p:cNvPr>
          <p:cNvSpPr>
            <a:spLocks noGrp="1" noChangeArrowheads="1"/>
          </p:cNvSpPr>
          <p:nvPr>
            <p:ph type="title"/>
          </p:nvPr>
        </p:nvSpPr>
        <p:spPr/>
        <p:txBody>
          <a:bodyPr/>
          <a:lstStyle/>
          <a:p>
            <a:pPr eaLnBrk="1" hangingPunct="1"/>
            <a:r>
              <a:rPr lang="en-US" altLang="en-US"/>
              <a:t>1-minute paper topics</a:t>
            </a:r>
          </a:p>
        </p:txBody>
      </p:sp>
      <p:sp>
        <p:nvSpPr>
          <p:cNvPr id="3" name="Content Placeholder 2">
            <a:extLst>
              <a:ext uri="{FF2B5EF4-FFF2-40B4-BE49-F238E27FC236}">
                <a16:creationId xmlns:a16="http://schemas.microsoft.com/office/drawing/2014/main" id="{731FC023-CE72-450C-9498-65BC7DC1881D}"/>
              </a:ext>
            </a:extLst>
          </p:cNvPr>
          <p:cNvSpPr>
            <a:spLocks noGrp="1"/>
          </p:cNvSpPr>
          <p:nvPr>
            <p:ph sz="half" idx="1"/>
          </p:nvPr>
        </p:nvSpPr>
        <p:spPr>
          <a:xfrm>
            <a:off x="949325" y="1981200"/>
            <a:ext cx="7280275" cy="4114800"/>
          </a:xfrm>
        </p:spPr>
        <p:txBody>
          <a:bodyPr/>
          <a:lstStyle/>
          <a:p>
            <a:pPr marL="457200" indent="-457200" eaLnBrk="1" hangingPunct="1">
              <a:buFont typeface="Courier New" pitchFamily="49" charset="0"/>
              <a:buChar char="o"/>
              <a:defRPr/>
            </a:pPr>
            <a:r>
              <a:rPr lang="en-US" sz="2400" dirty="0"/>
              <a:t>Why does pure water have a pH = 7?</a:t>
            </a:r>
            <a:endParaRPr lang="en-US" sz="2000" dirty="0"/>
          </a:p>
          <a:p>
            <a:pPr eaLnBrk="1" hangingPunct="1">
              <a:buFont typeface="Wingdings" panose="05000000000000000000" pitchFamily="2" charset="2"/>
              <a:buNone/>
              <a:defRPr/>
            </a:pP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5"/>
  <p:tag name="MMPROD_UIDATA" val="&lt;database version=&quot;7.0&quot;&gt;&lt;object type=&quot;1&quot; unique_id=&quot;10001&quot;&gt;&lt;object type=&quot;2&quot; unique_id=&quot;10711&quot;&gt;&lt;object type=&quot;3&quot; unique_id=&quot;10712&quot;&gt;&lt;property id=&quot;20148&quot; value=&quot;5&quot;/&gt;&lt;property id=&quot;20300&quot; value=&quot;Slide 1&quot;/&gt;&lt;property id=&quot;20307&quot; value=&quot;317&quot;/&gt;&lt;/object&gt;&lt;object type=&quot;3&quot; unique_id=&quot;10713&quot;&gt;&lt;property id=&quot;20148&quot; value=&quot;5&quot;/&gt;&lt;property id=&quot;20300&quot; value=&quot;Slide 2 - &amp;quot;Minute Paper Goal&amp;quot;&quot;/&gt;&lt;property id=&quot;20307&quot; value=&quot;335&quot;/&gt;&lt;/object&gt;&lt;object type=&quot;3&quot; unique_id=&quot;10714&quot;&gt;&lt;property id=&quot;20148&quot; value=&quot;5&quot;/&gt;&lt;property id=&quot;20300&quot; value=&quot;Slide 3 - &amp;quot;Assessment&amp;quot;&quot;/&gt;&lt;property id=&quot;20307&quot; value=&quot;331&quot;/&gt;&lt;/object&gt;&lt;object type=&quot;3&quot; unique_id=&quot;10715&quot;&gt;&lt;property id=&quot;20148&quot; value=&quot;5&quot;/&gt;&lt;property id=&quot;20300&quot; value=&quot;Slide 4 - &amp;quot;1-minute paper topics&amp;quot;&quot;/&gt;&lt;property id=&quot;20307&quot; value=&quot;334&quot;/&gt;&lt;/object&gt;&lt;object type=&quot;3&quot; unique_id=&quot;10716&quot;&gt;&lt;property id=&quot;20148&quot; value=&quot;5&quot;/&gt;&lt;property id=&quot;20300&quot; value=&quot;Slide 5 - &amp;quot;1-minute paper topics&amp;quot;&quot;/&gt;&lt;property id=&quot;20307&quot; value=&quot;332&quot;/&gt;&lt;/object&gt;&lt;object type=&quot;3&quot; unique_id=&quot;10717&quot;&gt;&lt;property id=&quot;20148&quot; value=&quot;5&quot;/&gt;&lt;property id=&quot;20300&quot; value=&quot;Slide 6 - &amp;quot;1-minute paper topics&amp;quot;&quot;/&gt;&lt;property id=&quot;20307&quot; value=&quot;333&quot;/&gt;&lt;/object&gt;&lt;object type=&quot;3&quot; unique_id=&quot;10718&quot;&gt;&lt;property id=&quot;20148&quot; value=&quot;5&quot;/&gt;&lt;property id=&quot;20300&quot; value=&quot;Slide 7 - &amp;quot;1-minute paper topics&amp;quot;&quot;/&gt;&lt;property id=&quot;20307&quot; value=&quot;320&quot;/&gt;&lt;/object&gt;&lt;object type=&quot;3&quot; unique_id=&quot;10719&quot;&gt;&lt;property id=&quot;20148&quot; value=&quot;5&quot;/&gt;&lt;property id=&quot;20300&quot; value=&quot;Slide 8 - &amp;quot;1-minute paper topics&amp;quot;&quot;/&gt;&lt;property id=&quot;20307&quot; value=&quot;318&quot;/&gt;&lt;/object&gt;&lt;object type=&quot;3&quot; unique_id=&quot;10720&quot;&gt;&lt;property id=&quot;20148&quot; value=&quot;5&quot;/&gt;&lt;property id=&quot;20300&quot; value=&quot;Slide 9 - &amp;quot;1-minute paper topics&amp;quot;&quot;/&gt;&lt;property id=&quot;20307&quot; value=&quot;322&quot;/&gt;&lt;/object&gt;&lt;object type=&quot;3&quot; unique_id=&quot;10721&quot;&gt;&lt;property id=&quot;20148&quot; value=&quot;5&quot;/&gt;&lt;property id=&quot;20300&quot; value=&quot;Slide 10 - &amp;quot;1-minute paper topics&amp;quot;&quot;/&gt;&lt;property id=&quot;20307&quot; value=&quot;321&quot;/&gt;&lt;/object&gt;&lt;object type=&quot;3&quot; unique_id=&quot;10722&quot;&gt;&lt;property id=&quot;20148&quot; value=&quot;5&quot;/&gt;&lt;property id=&quot;20300&quot; value=&quot;Slide 11 - &amp;quot;1-minute paper topics&amp;quot;&quot;/&gt;&lt;property id=&quot;20307&quot; value=&quot;319&quot;/&gt;&lt;/object&gt;&lt;object type=&quot;3&quot; unique_id=&quot;10723&quot;&gt;&lt;property id=&quot;20148&quot; value=&quot;5&quot;/&gt;&lt;property id=&quot;20300&quot; value=&quot;Slide 12 - &amp;quot;1-minute paper topics&amp;quot;&quot;/&gt;&lt;property id=&quot;20307&quot; value=&quot;328&quot;/&gt;&lt;/object&gt;&lt;object type=&quot;3&quot; unique_id=&quot;10724&quot;&gt;&lt;property id=&quot;20148&quot; value=&quot;5&quot;/&gt;&lt;property id=&quot;20300&quot; value=&quot;Slide 13 - &amp;quot;1-minute paper topics&amp;quot;&quot;/&gt;&lt;property id=&quot;20307&quot; value=&quot;329&quot;/&gt;&lt;/object&gt;&lt;/object&gt;&lt;object type=&quot;8&quot; unique_id=&quot;10739&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730</TotalTime>
  <Words>196</Words>
  <Application>Microsoft Office PowerPoint</Application>
  <PresentationFormat>On-screen Show (4:3)</PresentationFormat>
  <Paragraphs>34</Paragraphs>
  <Slides>14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139</cp:revision>
  <dcterms:created xsi:type="dcterms:W3CDTF">2005-04-19T02:46:41Z</dcterms:created>
  <dcterms:modified xsi:type="dcterms:W3CDTF">2019-04-23T20:17:41Z</dcterms:modified>
</cp:coreProperties>
</file>