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06" r:id="rId2"/>
  </p:sldMasterIdLst>
  <p:notesMasterIdLst>
    <p:notesMasterId r:id="rId17"/>
  </p:notesMasterIdLst>
  <p:sldIdLst>
    <p:sldId id="317" r:id="rId3"/>
    <p:sldId id="341" r:id="rId4"/>
    <p:sldId id="334" r:id="rId5"/>
    <p:sldId id="322" r:id="rId6"/>
    <p:sldId id="339" r:id="rId7"/>
    <p:sldId id="340" r:id="rId8"/>
    <p:sldId id="320" r:id="rId9"/>
    <p:sldId id="318" r:id="rId10"/>
    <p:sldId id="321" r:id="rId11"/>
    <p:sldId id="336" r:id="rId12"/>
    <p:sldId id="328" r:id="rId13"/>
    <p:sldId id="335" r:id="rId14"/>
    <p:sldId id="338" r:id="rId15"/>
    <p:sldId id="342" r:id="rId16"/>
  </p:sldIdLst>
  <p:sldSz cx="9144000" cy="6858000" type="screen4x3"/>
  <p:notesSz cx="6858000" cy="91440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C0F7FCDA-E5FC-4B76-BDE7-62DE54867C3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8A7AB8F8-C0AB-48ED-A650-674ACFECD19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ACEC743D-83D5-4B37-826B-0664036DAA3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A04F198-EA3A-4947-A29E-85E06E9EDF5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81023DA7-E7BF-4003-89D0-C1A583B1CD3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614EDBAF-9D60-4000-AEA8-10F1F9FC60FF}"/>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2A4FC77-7020-4D64-94E5-D3D6E1BB0C1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40A280DF-C6CB-41AC-8804-0989B9AD2B0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675189-ED94-4777-8E11-619C52682338}" type="slidenum">
              <a:rPr lang="en-US" altLang="en-US" sz="1200"/>
              <a:pPr/>
              <a:t>1</a:t>
            </a:fld>
            <a:endParaRPr lang="en-US" altLang="en-US" sz="1200"/>
          </a:p>
        </p:txBody>
      </p:sp>
      <p:sp>
        <p:nvSpPr>
          <p:cNvPr id="5123" name="Rectangle 2">
            <a:extLst>
              <a:ext uri="{FF2B5EF4-FFF2-40B4-BE49-F238E27FC236}">
                <a16:creationId xmlns:a16="http://schemas.microsoft.com/office/drawing/2014/main" id="{40B1DB79-4AEE-47E0-A987-C685484B0AA5}"/>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C5CF3D79-F7D3-4EED-A691-C7BAE821F8A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3CAB07F-477C-4697-AB9B-BB5F6F32C7A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71BC82F-1E71-4194-908E-9D22F6FB95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08F8D63-D9FB-43BA-914C-996182933F95}"/>
              </a:ext>
            </a:extLst>
          </p:cNvPr>
          <p:cNvSpPr>
            <a:spLocks noGrp="1" noChangeArrowheads="1"/>
          </p:cNvSpPr>
          <p:nvPr>
            <p:ph type="sldNum" sz="quarter" idx="12"/>
          </p:nvPr>
        </p:nvSpPr>
        <p:spPr>
          <a:ln/>
        </p:spPr>
        <p:txBody>
          <a:bodyPr/>
          <a:lstStyle>
            <a:lvl1pPr>
              <a:defRPr/>
            </a:lvl1pPr>
          </a:lstStyle>
          <a:p>
            <a:pPr>
              <a:defRPr/>
            </a:pPr>
            <a:fld id="{6137025E-1275-4EC6-813A-77CD1751AD7F}" type="slidenum">
              <a:rPr lang="en-US" altLang="en-US"/>
              <a:pPr>
                <a:defRPr/>
              </a:pPr>
              <a:t>‹#›</a:t>
            </a:fld>
            <a:endParaRPr lang="en-US" altLang="en-US"/>
          </a:p>
        </p:txBody>
      </p:sp>
    </p:spTree>
    <p:extLst>
      <p:ext uri="{BB962C8B-B14F-4D97-AF65-F5344CB8AC3E}">
        <p14:creationId xmlns:p14="http://schemas.microsoft.com/office/powerpoint/2010/main" val="2254927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3957343-21C3-4B92-B080-BCE9650A16C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1A646B2-B27A-4728-8579-089E0F1F75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0FF8E60-9118-42DD-ABA3-BFE411E1F7AE}"/>
              </a:ext>
            </a:extLst>
          </p:cNvPr>
          <p:cNvSpPr>
            <a:spLocks noGrp="1" noChangeArrowheads="1"/>
          </p:cNvSpPr>
          <p:nvPr>
            <p:ph type="sldNum" sz="quarter" idx="12"/>
          </p:nvPr>
        </p:nvSpPr>
        <p:spPr>
          <a:ln/>
        </p:spPr>
        <p:txBody>
          <a:bodyPr/>
          <a:lstStyle>
            <a:lvl1pPr>
              <a:defRPr/>
            </a:lvl1pPr>
          </a:lstStyle>
          <a:p>
            <a:pPr>
              <a:defRPr/>
            </a:pPr>
            <a:fld id="{46661576-4DF7-40E1-B127-26FD3CBB8797}" type="slidenum">
              <a:rPr lang="en-US" altLang="en-US"/>
              <a:pPr>
                <a:defRPr/>
              </a:pPr>
              <a:t>‹#›</a:t>
            </a:fld>
            <a:endParaRPr lang="en-US" altLang="en-US"/>
          </a:p>
        </p:txBody>
      </p:sp>
    </p:spTree>
    <p:extLst>
      <p:ext uri="{BB962C8B-B14F-4D97-AF65-F5344CB8AC3E}">
        <p14:creationId xmlns:p14="http://schemas.microsoft.com/office/powerpoint/2010/main" val="153913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F75EA-274F-4CD2-AFE8-60F5775D2BA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511A51-F3FE-493F-91E4-CA50B603195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4351449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F6C64-9606-48C0-B155-F41F41696F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3F2931-76BD-4304-833E-921C809DAD9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987925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665A9-5805-432B-BD2D-B45E00B957C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26AB10-F9C1-4787-B485-C8F521F3255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20500715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1DE9C-2FE7-43BD-AFAF-BC52307197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7CA620-8D24-456A-936D-E484CC73BB6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B3DBC5-1983-419F-A3CE-382A2A6CD007}"/>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022121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3E351-6D03-49A8-A4BA-E817E2FBF45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22DDA5-B5A5-4441-9A3A-40842B092C9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77EFD9B-2DEC-48AD-B4A2-4BF761F3EF6C}"/>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D4DD086-067D-42A8-AB4C-78F4771E0B8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26F4322-D62B-46B3-BA83-A1AB2846293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383855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FA9FE-95F8-4021-9E80-C198944A750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6252392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61519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3DB1C-B44E-4E7B-876D-97413E01E2B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263EEE-3706-4833-9535-EE1E7D4EA76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B596E8B-A8F4-44AB-BC2B-014F190F87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78288971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B70C0-8E04-4072-A0BA-0274C2FBDD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4B78D2-E01C-44DD-A0CE-3FD9C6DD304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DDE9B22C-61F7-4572-8FF0-5081FB9E040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3458475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4573B9D-3A5D-4770-AE79-519860C837E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761F308-9C86-4F57-9BDA-1D65FB4742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22BEAE0-F645-4754-9AC5-6933D499374B}"/>
              </a:ext>
            </a:extLst>
          </p:cNvPr>
          <p:cNvSpPr>
            <a:spLocks noGrp="1" noChangeArrowheads="1"/>
          </p:cNvSpPr>
          <p:nvPr>
            <p:ph type="sldNum" sz="quarter" idx="12"/>
          </p:nvPr>
        </p:nvSpPr>
        <p:spPr>
          <a:ln/>
        </p:spPr>
        <p:txBody>
          <a:bodyPr/>
          <a:lstStyle>
            <a:lvl1pPr>
              <a:defRPr/>
            </a:lvl1pPr>
          </a:lstStyle>
          <a:p>
            <a:pPr>
              <a:defRPr/>
            </a:pPr>
            <a:fld id="{2817BBE9-9812-43CA-9E91-0A7514393BD2}" type="slidenum">
              <a:rPr lang="en-US" altLang="en-US"/>
              <a:pPr>
                <a:defRPr/>
              </a:pPr>
              <a:t>‹#›</a:t>
            </a:fld>
            <a:endParaRPr lang="en-US" altLang="en-US"/>
          </a:p>
        </p:txBody>
      </p:sp>
    </p:spTree>
    <p:extLst>
      <p:ext uri="{BB962C8B-B14F-4D97-AF65-F5344CB8AC3E}">
        <p14:creationId xmlns:p14="http://schemas.microsoft.com/office/powerpoint/2010/main" val="3776497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AE095-980A-4087-96A6-D6494FEC11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F599F4-6D0F-4616-9496-BD01530D9F2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169822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709EAE-97E9-42D1-91AE-B4C230ABCA2F}"/>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A3F9B7-CA0A-4E5C-8F0F-AE60B3357650}"/>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8131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6E5C3B3-8C56-4471-8C7C-FAE617A2DFF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7E3B315-9CEC-429E-9065-34B356269B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360D0B1-97C7-48A8-B723-7E227DEEFAC0}"/>
              </a:ext>
            </a:extLst>
          </p:cNvPr>
          <p:cNvSpPr>
            <a:spLocks noGrp="1" noChangeArrowheads="1"/>
          </p:cNvSpPr>
          <p:nvPr>
            <p:ph type="sldNum" sz="quarter" idx="12"/>
          </p:nvPr>
        </p:nvSpPr>
        <p:spPr>
          <a:ln/>
        </p:spPr>
        <p:txBody>
          <a:bodyPr/>
          <a:lstStyle>
            <a:lvl1pPr>
              <a:defRPr/>
            </a:lvl1pPr>
          </a:lstStyle>
          <a:p>
            <a:pPr>
              <a:defRPr/>
            </a:pPr>
            <a:fld id="{FFA771C2-DE57-4A09-AC40-F2C07B36AE25}" type="slidenum">
              <a:rPr lang="en-US" altLang="en-US"/>
              <a:pPr>
                <a:defRPr/>
              </a:pPr>
              <a:t>‹#›</a:t>
            </a:fld>
            <a:endParaRPr lang="en-US" altLang="en-US"/>
          </a:p>
        </p:txBody>
      </p:sp>
    </p:spTree>
    <p:extLst>
      <p:ext uri="{BB962C8B-B14F-4D97-AF65-F5344CB8AC3E}">
        <p14:creationId xmlns:p14="http://schemas.microsoft.com/office/powerpoint/2010/main" val="3382603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BBF0D35-6D11-42E8-9CF0-F4B801C6332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E0368C6D-DD30-4FC4-A04A-5D52410613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CCE9B1A1-D982-4B87-9E4C-DBC7FAE5B65D}"/>
              </a:ext>
            </a:extLst>
          </p:cNvPr>
          <p:cNvSpPr>
            <a:spLocks noGrp="1" noChangeArrowheads="1"/>
          </p:cNvSpPr>
          <p:nvPr>
            <p:ph type="sldNum" sz="quarter" idx="12"/>
          </p:nvPr>
        </p:nvSpPr>
        <p:spPr>
          <a:ln/>
        </p:spPr>
        <p:txBody>
          <a:bodyPr/>
          <a:lstStyle>
            <a:lvl1pPr>
              <a:defRPr/>
            </a:lvl1pPr>
          </a:lstStyle>
          <a:p>
            <a:pPr>
              <a:defRPr/>
            </a:pPr>
            <a:fld id="{6BFB138E-DA49-4B97-A981-0DA5500A9DAF}" type="slidenum">
              <a:rPr lang="en-US" altLang="en-US"/>
              <a:pPr>
                <a:defRPr/>
              </a:pPr>
              <a:t>‹#›</a:t>
            </a:fld>
            <a:endParaRPr lang="en-US" altLang="en-US"/>
          </a:p>
        </p:txBody>
      </p:sp>
    </p:spTree>
    <p:extLst>
      <p:ext uri="{BB962C8B-B14F-4D97-AF65-F5344CB8AC3E}">
        <p14:creationId xmlns:p14="http://schemas.microsoft.com/office/powerpoint/2010/main" val="3996916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AA4C80C-ADB8-43C7-8A2B-913DA58BC75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BFB80686-5CCC-4404-804D-F6E84E1024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A4B15F8-433C-4023-B882-3A6AA64EEF6A}"/>
              </a:ext>
            </a:extLst>
          </p:cNvPr>
          <p:cNvSpPr>
            <a:spLocks noGrp="1" noChangeArrowheads="1"/>
          </p:cNvSpPr>
          <p:nvPr>
            <p:ph type="sldNum" sz="quarter" idx="12"/>
          </p:nvPr>
        </p:nvSpPr>
        <p:spPr>
          <a:ln/>
        </p:spPr>
        <p:txBody>
          <a:bodyPr/>
          <a:lstStyle>
            <a:lvl1pPr>
              <a:defRPr/>
            </a:lvl1pPr>
          </a:lstStyle>
          <a:p>
            <a:pPr>
              <a:defRPr/>
            </a:pPr>
            <a:fld id="{0AA1ED9C-6B2E-4FDC-9D8B-1186F5960D1F}" type="slidenum">
              <a:rPr lang="en-US" altLang="en-US"/>
              <a:pPr>
                <a:defRPr/>
              </a:pPr>
              <a:t>‹#›</a:t>
            </a:fld>
            <a:endParaRPr lang="en-US" altLang="en-US"/>
          </a:p>
        </p:txBody>
      </p:sp>
    </p:spTree>
    <p:extLst>
      <p:ext uri="{BB962C8B-B14F-4D97-AF65-F5344CB8AC3E}">
        <p14:creationId xmlns:p14="http://schemas.microsoft.com/office/powerpoint/2010/main" val="1892680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C04D2FE-BDDF-452A-A09B-48821475713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86484C09-BB3B-4D2F-9D7C-74F5755033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CC76A02E-44A7-4819-8ACF-4FD231FCAD5C}"/>
              </a:ext>
            </a:extLst>
          </p:cNvPr>
          <p:cNvSpPr>
            <a:spLocks noGrp="1" noChangeArrowheads="1"/>
          </p:cNvSpPr>
          <p:nvPr>
            <p:ph type="sldNum" sz="quarter" idx="12"/>
          </p:nvPr>
        </p:nvSpPr>
        <p:spPr>
          <a:ln/>
        </p:spPr>
        <p:txBody>
          <a:bodyPr/>
          <a:lstStyle>
            <a:lvl1pPr>
              <a:defRPr/>
            </a:lvl1pPr>
          </a:lstStyle>
          <a:p>
            <a:pPr>
              <a:defRPr/>
            </a:pPr>
            <a:fld id="{8BD06C0D-3644-437F-A235-70BF027372DA}" type="slidenum">
              <a:rPr lang="en-US" altLang="en-US"/>
              <a:pPr>
                <a:defRPr/>
              </a:pPr>
              <a:t>‹#›</a:t>
            </a:fld>
            <a:endParaRPr lang="en-US" altLang="en-US"/>
          </a:p>
        </p:txBody>
      </p:sp>
    </p:spTree>
    <p:extLst>
      <p:ext uri="{BB962C8B-B14F-4D97-AF65-F5344CB8AC3E}">
        <p14:creationId xmlns:p14="http://schemas.microsoft.com/office/powerpoint/2010/main" val="1904786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1E5D2DE-888D-4E07-BF78-554AC485297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A33F72D-FF40-42AF-8DF3-8E6DDB893D2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0DB6298-87F1-4A85-821D-4D60D7C03116}"/>
              </a:ext>
            </a:extLst>
          </p:cNvPr>
          <p:cNvSpPr>
            <a:spLocks noGrp="1" noChangeArrowheads="1"/>
          </p:cNvSpPr>
          <p:nvPr>
            <p:ph type="sldNum" sz="quarter" idx="12"/>
          </p:nvPr>
        </p:nvSpPr>
        <p:spPr>
          <a:ln/>
        </p:spPr>
        <p:txBody>
          <a:bodyPr/>
          <a:lstStyle>
            <a:lvl1pPr>
              <a:defRPr/>
            </a:lvl1pPr>
          </a:lstStyle>
          <a:p>
            <a:pPr>
              <a:defRPr/>
            </a:pPr>
            <a:fld id="{AA1D122E-E858-4908-8943-DA23A084E6A1}" type="slidenum">
              <a:rPr lang="en-US" altLang="en-US"/>
              <a:pPr>
                <a:defRPr/>
              </a:pPr>
              <a:t>‹#›</a:t>
            </a:fld>
            <a:endParaRPr lang="en-US" altLang="en-US"/>
          </a:p>
        </p:txBody>
      </p:sp>
    </p:spTree>
    <p:extLst>
      <p:ext uri="{BB962C8B-B14F-4D97-AF65-F5344CB8AC3E}">
        <p14:creationId xmlns:p14="http://schemas.microsoft.com/office/powerpoint/2010/main" val="256331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47287E4-7618-4399-93A5-B720B77EF5F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FE8F226-68DE-4750-84CB-60917CE06A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CBCECB6-393A-48A2-B0E3-E5476905A396}"/>
              </a:ext>
            </a:extLst>
          </p:cNvPr>
          <p:cNvSpPr>
            <a:spLocks noGrp="1" noChangeArrowheads="1"/>
          </p:cNvSpPr>
          <p:nvPr>
            <p:ph type="sldNum" sz="quarter" idx="12"/>
          </p:nvPr>
        </p:nvSpPr>
        <p:spPr>
          <a:ln/>
        </p:spPr>
        <p:txBody>
          <a:bodyPr/>
          <a:lstStyle>
            <a:lvl1pPr>
              <a:defRPr/>
            </a:lvl1pPr>
          </a:lstStyle>
          <a:p>
            <a:pPr>
              <a:defRPr/>
            </a:pPr>
            <a:fld id="{B77E0585-8D7E-4619-A039-111F86F12891}" type="slidenum">
              <a:rPr lang="en-US" altLang="en-US"/>
              <a:pPr>
                <a:defRPr/>
              </a:pPr>
              <a:t>‹#›</a:t>
            </a:fld>
            <a:endParaRPr lang="en-US" altLang="en-US"/>
          </a:p>
        </p:txBody>
      </p:sp>
    </p:spTree>
    <p:extLst>
      <p:ext uri="{BB962C8B-B14F-4D97-AF65-F5344CB8AC3E}">
        <p14:creationId xmlns:p14="http://schemas.microsoft.com/office/powerpoint/2010/main" val="893856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31A0BC8-6B9D-4788-BE64-509B1AE11D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C4959C1-FBC4-45B5-B11F-46F179ADFD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14149FD-A05B-4C9E-BA90-8C3538F8B628}"/>
              </a:ext>
            </a:extLst>
          </p:cNvPr>
          <p:cNvSpPr>
            <a:spLocks noGrp="1" noChangeArrowheads="1"/>
          </p:cNvSpPr>
          <p:nvPr>
            <p:ph type="sldNum" sz="quarter" idx="12"/>
          </p:nvPr>
        </p:nvSpPr>
        <p:spPr>
          <a:ln/>
        </p:spPr>
        <p:txBody>
          <a:bodyPr/>
          <a:lstStyle>
            <a:lvl1pPr>
              <a:defRPr/>
            </a:lvl1pPr>
          </a:lstStyle>
          <a:p>
            <a:pPr>
              <a:defRPr/>
            </a:pPr>
            <a:fld id="{86EF4312-7381-475E-BE92-BD487A68D7AE}" type="slidenum">
              <a:rPr lang="en-US" altLang="en-US"/>
              <a:pPr>
                <a:defRPr/>
              </a:pPr>
              <a:t>‹#›</a:t>
            </a:fld>
            <a:endParaRPr lang="en-US" altLang="en-US"/>
          </a:p>
        </p:txBody>
      </p:sp>
    </p:spTree>
    <p:extLst>
      <p:ext uri="{BB962C8B-B14F-4D97-AF65-F5344CB8AC3E}">
        <p14:creationId xmlns:p14="http://schemas.microsoft.com/office/powerpoint/2010/main" val="1285051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930ABFD-86FA-437D-A0BC-93072A5F1B5B}"/>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1CE28C8C-3A58-465F-A779-22FDFBBEA39E}"/>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492C2234-9E1E-4B5D-8A46-2C96C1181B6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97321CEA-AA2C-4229-80DA-3C987A0C436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2F87575-F06B-4081-BF88-269D090FEB5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3BB0C6E-3D8E-425A-BE47-2E27AE6A615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B3CA6EE-44B5-4B8B-866C-6691B1EB727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EC1DFA0F-B2DC-46EE-8F22-B32E3CCEA202}" type="slidenum">
              <a:rPr lang="en-US" altLang="en-US"/>
              <a:pPr>
                <a:defRPr/>
              </a:pPr>
              <a:t>‹#›</a:t>
            </a:fld>
            <a:endParaRPr lang="en-US" altLang="en-US"/>
          </a:p>
        </p:txBody>
      </p:sp>
      <p:sp>
        <p:nvSpPr>
          <p:cNvPr id="1033" name="Freeform 9">
            <a:extLst>
              <a:ext uri="{FF2B5EF4-FFF2-40B4-BE49-F238E27FC236}">
                <a16:creationId xmlns:a16="http://schemas.microsoft.com/office/drawing/2014/main" id="{AC66E55A-A84C-4E26-A7B6-4ED617AD3759}"/>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30585A05-4D23-4A61-B96D-4199B062D9BC}"/>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E9BA667-E2C9-41D3-B6A4-109941C14755}"/>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23CB0D4-C4F2-4419-9EA1-9A3D7C0985E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992C0078-56F7-4C78-99D4-35D644C2A614}"/>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0B976107-B592-444A-A879-F3CCE1D8138B}"/>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A9600C68-A64D-4465-AE54-EA1821C4BF6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2E6EAAC9-678A-4EBA-9342-797D240A9C8C}"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F3F93FA1-485E-40D9-A990-72599E36E622}"/>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57EF91A-C020-4A83-A115-DF7416EABA73}"/>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ACD42555-118E-44F2-90E2-C63B527E71D2}"/>
              </a:ext>
            </a:extLst>
          </p:cNvPr>
          <p:cNvSpPr txBox="1">
            <a:spLocks noChangeArrowheads="1"/>
          </p:cNvSpPr>
          <p:nvPr/>
        </p:nvSpPr>
        <p:spPr bwMode="auto">
          <a:xfrm>
            <a:off x="152400" y="6527800"/>
            <a:ext cx="88392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A6FA4306-5A80-40D4-AEA2-BCFCB4F526C1}"/>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14FC24DA-58AC-4588-83A2-AAFFF1D8A7C4}"/>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Cellular Respiration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EBD2B8A-C5E6-435F-B0B3-4872AD2FE8EB}"/>
              </a:ext>
            </a:extLst>
          </p:cNvPr>
          <p:cNvSpPr>
            <a:spLocks noGrp="1" noChangeArrowheads="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E2942C99-2F58-4B51-8BB8-F321B731CDB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In aerobic respiration, where do each of the main steps occur within the cell?</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67C85E7-9B55-4C7F-8731-15E65C465E51}"/>
              </a:ext>
            </a:extLst>
          </p:cNvPr>
          <p:cNvSpPr>
            <a:spLocks noGrp="1" noChangeArrowheads="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DB803425-5838-485E-BC1C-717922677DAD}"/>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does most alcohol production halt at approximately 12% ethanol?</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985D196-0E89-4412-9213-184D3693B98C}"/>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600B3C79-933A-441F-90AE-E340A83B2F11}"/>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Compare and contrast aerobic and anaerobic respiration.</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9BA1D3E-C3C8-4155-9C72-5C1B583A7663}"/>
              </a:ext>
            </a:extLst>
          </p:cNvPr>
          <p:cNvSpPr>
            <a:spLocks noGrp="1" noChangeArrowheads="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BB3A003A-C405-4119-8A05-EC7AADFC7E5F}"/>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would happen to muscles under prolonged anaerobic conditions?</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CAD7879-F958-4843-A262-2E98F6D4B416}"/>
              </a:ext>
            </a:extLst>
          </p:cNvPr>
          <p:cNvSpPr>
            <a:spLocks noGrp="1" noChangeArrowheads="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89548ADE-BE1F-4E66-A5D7-E93D4A816EA6}"/>
              </a:ext>
            </a:extLst>
          </p:cNvPr>
          <p:cNvSpPr>
            <a:spLocks noGrp="1" noChangeArrowheads="1"/>
          </p:cNvSpPr>
          <p:nvPr>
            <p:ph sz="half" idx="1"/>
          </p:nvPr>
        </p:nvSpPr>
        <p:spPr>
          <a:xfrm>
            <a:off x="949325" y="1981200"/>
            <a:ext cx="7280275" cy="4114800"/>
          </a:xfrm>
        </p:spPr>
        <p:txBody>
          <a:bodyPr/>
          <a:lstStyle/>
          <a:p>
            <a:pPr marL="457200" indent="-457200" eaLnBrk="1" hangingPunct="1">
              <a:buFont typeface="Arial" panose="020B0604020202020204" pitchFamily="34" charset="0"/>
              <a:buChar char="•"/>
            </a:pPr>
            <a:r>
              <a:rPr lang="en-US" altLang="en-US" sz="2400"/>
              <a:t>Why do lipids provide more ATP than other molecules?</a:t>
            </a:r>
          </a:p>
          <a:p>
            <a:pPr marL="457200" indent="-457200" eaLnBrk="1" hangingPunct="1">
              <a:buFont typeface="Arial" panose="020B0604020202020204" pitchFamily="34" charset="0"/>
              <a:buChar char="•"/>
            </a:pPr>
            <a:endParaRPr lang="en-US"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4380837-5DCF-479A-A0AE-DD0A4A396D82}"/>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56441727-B5FC-4033-8919-677FF8A6BDE5}"/>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664A945-D60D-454F-960B-1CD890FD8999}"/>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379BB46F-B379-4736-BA85-8271DF5CA166}"/>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3B24585-5CA4-42F8-BB82-29F7E004F089}"/>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053E749-7E00-4DC2-8CB4-E58DD789BA95}"/>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do secondary metabolites differ from primary metabolites?</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919D8D6-289C-4573-8B56-7C9B564C2067}"/>
              </a:ext>
            </a:extLst>
          </p:cNvPr>
          <p:cNvSpPr>
            <a:spLocks noGrp="1" noChangeArrowheads="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3B79A11-4C6A-4E1E-8E0B-40FF6D2EBBFF}"/>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would the over expression of glycolytic enzymes help cancerous cells survive in a growing tumor?</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246AE5A-9D8C-430C-9D00-1FB148DCF9CD}"/>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054E65A-7F9C-4FAE-B267-EA41010C505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do plants produce phenols?</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5E9C7E5-EA96-46B5-9C9C-21FEB179E19F}"/>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17600456-5749-4B9D-A9C1-A10860AA200F}"/>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would happen to a cell if the cristae were damaged?</a:t>
            </a: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31C5384-EB00-4CC4-BE4B-4B9A6802B58F}"/>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422794D7-A2EC-48CB-AE10-85DA2AC829A4}"/>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Discuss the 3 main parts of glycolysis and the reactions that occur in each part.</a:t>
            </a:r>
          </a:p>
          <a:p>
            <a:pPr eaLnBrk="1" hangingPunct="1">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3C9A8D7-6AEF-4474-AFE8-A25F9AD66330}"/>
              </a:ext>
            </a:extLst>
          </p:cNvPr>
          <p:cNvSpPr>
            <a:spLocks noGrp="1" noChangeArrowheads="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B3A74E83-7D38-4132-962C-A000DDE243D6}"/>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the process of how the carbon in glucose is released as carbon dioxide.</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0"/>
  <p:tag name="MMPROD_UIDATA" val="&lt;database version=&quot;7.0&quot;&gt;&lt;object type=&quot;1&quot; unique_id=&quot;10001&quot;&gt;&lt;object type=&quot;2&quot; unique_id=&quot;10564&quot;&gt;&lt;object type=&quot;3&quot; unique_id=&quot;10565&quot;&gt;&lt;property id=&quot;20148&quot; value=&quot;5&quot;/&gt;&lt;property id=&quot;20300&quot; value=&quot;Slide 1&quot;/&gt;&lt;property id=&quot;20307&quot; value=&quot;317&quot;/&gt;&lt;/object&gt;&lt;object type=&quot;3&quot; unique_id=&quot;10566&quot;&gt;&lt;property id=&quot;20148&quot; value=&quot;5&quot;/&gt;&lt;property id=&quot;20300&quot; value=&quot;Slide 2 - &amp;quot;Minute Paper Goal&amp;quot;&quot;/&gt;&lt;property id=&quot;20307&quot; value=&quot;341&quot;/&gt;&lt;/object&gt;&lt;object type=&quot;3&quot; unique_id=&quot;10567&quot;&gt;&lt;property id=&quot;20148&quot; value=&quot;5&quot;/&gt;&lt;property id=&quot;20300&quot; value=&quot;Slide 3 - &amp;quot;Assessment&amp;quot;&quot;/&gt;&lt;property id=&quot;20307&quot; value=&quot;334&quot;/&gt;&lt;/object&gt;&lt;object type=&quot;3&quot; unique_id=&quot;10568&quot;&gt;&lt;property id=&quot;20148&quot; value=&quot;5&quot;/&gt;&lt;property id=&quot;20300&quot; value=&quot;Slide 4 - &amp;quot;1-minute paper topics&amp;quot;&quot;/&gt;&lt;property id=&quot;20307&quot; value=&quot;322&quot;/&gt;&lt;/object&gt;&lt;object type=&quot;3&quot; unique_id=&quot;10569&quot;&gt;&lt;property id=&quot;20148&quot; value=&quot;5&quot;/&gt;&lt;property id=&quot;20300&quot; value=&quot;Slide 5 - &amp;quot;1-minute paper topics&amp;quot;&quot;/&gt;&lt;property id=&quot;20307&quot; value=&quot;339&quot;/&gt;&lt;/object&gt;&lt;object type=&quot;3&quot; unique_id=&quot;10570&quot;&gt;&lt;property id=&quot;20148&quot; value=&quot;5&quot;/&gt;&lt;property id=&quot;20300&quot; value=&quot;Slide 6 - &amp;quot;1-minute paper topics&amp;quot;&quot;/&gt;&lt;property id=&quot;20307&quot; value=&quot;340&quot;/&gt;&lt;/object&gt;&lt;object type=&quot;3&quot; unique_id=&quot;10571&quot;&gt;&lt;property id=&quot;20148&quot; value=&quot;5&quot;/&gt;&lt;property id=&quot;20300&quot; value=&quot;Slide 7 - &amp;quot;1-minute paper topics&amp;quot;&quot;/&gt;&lt;property id=&quot;20307&quot; value=&quot;320&quot;/&gt;&lt;/object&gt;&lt;object type=&quot;3&quot; unique_id=&quot;10572&quot;&gt;&lt;property id=&quot;20148&quot; value=&quot;5&quot;/&gt;&lt;property id=&quot;20300&quot; value=&quot;Slide 8 - &amp;quot;1-minute paper topics&amp;quot;&quot;/&gt;&lt;property id=&quot;20307&quot; value=&quot;318&quot;/&gt;&lt;/object&gt;&lt;object type=&quot;3&quot; unique_id=&quot;10573&quot;&gt;&lt;property id=&quot;20148&quot; value=&quot;5&quot;/&gt;&lt;property id=&quot;20300&quot; value=&quot;Slide 9 - &amp;quot;1-minute paper topics&amp;quot;&quot;/&gt;&lt;property id=&quot;20307&quot; value=&quot;321&quot;/&gt;&lt;/object&gt;&lt;object type=&quot;3&quot; unique_id=&quot;10574&quot;&gt;&lt;property id=&quot;20148&quot; value=&quot;5&quot;/&gt;&lt;property id=&quot;20300&quot; value=&quot;Slide 10 - &amp;quot;1-minute paper topics&amp;quot;&quot;/&gt;&lt;property id=&quot;20307&quot; value=&quot;336&quot;/&gt;&lt;/object&gt;&lt;object type=&quot;3&quot; unique_id=&quot;10575&quot;&gt;&lt;property id=&quot;20148&quot; value=&quot;5&quot;/&gt;&lt;property id=&quot;20300&quot; value=&quot;Slide 11 - &amp;quot;1-minute paper topics&amp;quot;&quot;/&gt;&lt;property id=&quot;20307&quot; value=&quot;328&quot;/&gt;&lt;/object&gt;&lt;object type=&quot;3&quot; unique_id=&quot;10576&quot;&gt;&lt;property id=&quot;20148&quot; value=&quot;5&quot;/&gt;&lt;property id=&quot;20300&quot; value=&quot;Slide 12 - &amp;quot;1-minute paper topics&amp;quot;&quot;/&gt;&lt;property id=&quot;20307&quot; value=&quot;335&quot;/&gt;&lt;/object&gt;&lt;object type=&quot;3&quot; unique_id=&quot;10577&quot;&gt;&lt;property id=&quot;20148&quot; value=&quot;5&quot;/&gt;&lt;property id=&quot;20300&quot; value=&quot;Slide 13 - &amp;quot;1-minute paper topics&amp;quot;&quot;/&gt;&lt;property id=&quot;20307&quot; value=&quot;338&quot;/&gt;&lt;/object&gt;&lt;/object&gt;&lt;object type=&quot;8&quot; unique_id=&quot;10592&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894</TotalTime>
  <Words>198</Words>
  <Application>Microsoft Office PowerPoint</Application>
  <PresentationFormat>On-screen Show (4:3)</PresentationFormat>
  <Paragraphs>34</Paragraphs>
  <Slides>14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159</cp:revision>
  <dcterms:created xsi:type="dcterms:W3CDTF">2005-04-19T02:46:41Z</dcterms:created>
  <dcterms:modified xsi:type="dcterms:W3CDTF">2019-04-23T20:20:26Z</dcterms:modified>
</cp:coreProperties>
</file>