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86" r:id="rId2"/>
  </p:sldMasterIdLst>
  <p:notesMasterIdLst>
    <p:notesMasterId r:id="rId15"/>
  </p:notesMasterIdLst>
  <p:sldIdLst>
    <p:sldId id="342" r:id="rId3"/>
    <p:sldId id="336" r:id="rId4"/>
    <p:sldId id="334" r:id="rId5"/>
    <p:sldId id="318" r:id="rId6"/>
    <p:sldId id="322" r:id="rId7"/>
    <p:sldId id="321" r:id="rId8"/>
    <p:sldId id="320" r:id="rId9"/>
    <p:sldId id="337" r:id="rId10"/>
    <p:sldId id="328" r:id="rId11"/>
    <p:sldId id="338" r:id="rId12"/>
    <p:sldId id="339" r:id="rId13"/>
    <p:sldId id="340" r:id="rId14"/>
  </p:sldIdLst>
  <p:sldSz cx="9144000" cy="6858000" type="screen4x3"/>
  <p:notesSz cx="6858000" cy="9144000"/>
  <p:custDataLst>
    <p:tags r:id="rId1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5649" autoAdjust="0"/>
    <p:restoredTop sz="92950" autoAdjust="0"/>
  </p:normalViewPr>
  <p:slideViewPr>
    <p:cSldViewPr>
      <p:cViewPr varScale="1">
        <p:scale>
          <a:sx n="76" d="100"/>
          <a:sy n="76" d="100"/>
        </p:scale>
        <p:origin x="96" y="4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B1107EC-E314-4534-AEC7-0CE91FB80B4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47AED415-E999-405D-A475-901E6D350988}"/>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8436" name="Rectangle 4">
            <a:extLst>
              <a:ext uri="{FF2B5EF4-FFF2-40B4-BE49-F238E27FC236}">
                <a16:creationId xmlns:a16="http://schemas.microsoft.com/office/drawing/2014/main" id="{F51B194B-02B0-4BAD-BDE2-52998C3B93DE}"/>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2C8C44E6-C088-46E8-8E4D-39CCBE59194E}"/>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E438816A-3332-4B99-99D6-D6B9F437AC35}"/>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10682748-6EDF-4656-AFF2-1FBCB59FA25F}"/>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246DE8EE-44F8-44B0-956B-ADB99B7F8D6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6D60CE4A-0DB4-401C-A0F8-26A3090EBD82}"/>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68E4D9C6-8848-47C1-A628-6A8B4E25DC9F}"/>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sz="1800"/>
            </a:p>
          </p:txBody>
        </p:sp>
        <p:sp>
          <p:nvSpPr>
            <p:cNvPr id="6" name="Rectangle 8">
              <a:extLst>
                <a:ext uri="{FF2B5EF4-FFF2-40B4-BE49-F238E27FC236}">
                  <a16:creationId xmlns:a16="http://schemas.microsoft.com/office/drawing/2014/main" id="{6293B16C-3873-4B75-9321-236746C9C629}"/>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7" name="Rectangle 9">
              <a:extLst>
                <a:ext uri="{FF2B5EF4-FFF2-40B4-BE49-F238E27FC236}">
                  <a16:creationId xmlns:a16="http://schemas.microsoft.com/office/drawing/2014/main" id="{7D3F06C0-F612-4829-B97E-0126021733AF}"/>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8" name="Freeform 10">
              <a:extLst>
                <a:ext uri="{FF2B5EF4-FFF2-40B4-BE49-F238E27FC236}">
                  <a16:creationId xmlns:a16="http://schemas.microsoft.com/office/drawing/2014/main" id="{90BA03E3-85D6-4F80-A17D-C9684A39E291}"/>
                </a:ext>
              </a:extLst>
            </p:cNvPr>
            <p:cNvSpPr>
              <a:spLocks noChangeArrowheads="1"/>
            </p:cNvSpPr>
            <p:nvPr/>
          </p:nvSpPr>
          <p:spPr bwMode="auto">
            <a:xfrm>
              <a:off x="384" y="960"/>
              <a:ext cx="144" cy="913"/>
            </a:xfrm>
            <a:custGeom>
              <a:avLst/>
              <a:gdLst>
                <a:gd name="T0" fmla="*/ 21 w 1000"/>
                <a:gd name="T1" fmla="*/ 834 h 1000"/>
                <a:gd name="T2" fmla="*/ 0 w 1000"/>
                <a:gd name="T3" fmla="*/ 834 h 1000"/>
                <a:gd name="T4" fmla="*/ 0 w 1000"/>
                <a:gd name="T5" fmla="*/ 0 h 1000"/>
                <a:gd name="T6" fmla="*/ 21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6452B978-7681-4D65-9C19-BC3188055972}"/>
                </a:ext>
              </a:extLst>
            </p:cNvPr>
            <p:cNvSpPr>
              <a:spLocks noChangeArrowheads="1"/>
            </p:cNvSpPr>
            <p:nvPr/>
          </p:nvSpPr>
          <p:spPr bwMode="auto">
            <a:xfrm>
              <a:off x="4944" y="762"/>
              <a:ext cx="165" cy="864"/>
            </a:xfrm>
            <a:custGeom>
              <a:avLst/>
              <a:gdLst>
                <a:gd name="T0" fmla="*/ 0 w 1000"/>
                <a:gd name="T1" fmla="*/ 0 h 1000"/>
                <a:gd name="T2" fmla="*/ 27 w 1000"/>
                <a:gd name="T3" fmla="*/ 0 h 1000"/>
                <a:gd name="T4" fmla="*/ 27 w 1000"/>
                <a:gd name="T5" fmla="*/ 746 h 1000"/>
                <a:gd name="T6" fmla="*/ 0 w 1000"/>
                <a:gd name="T7" fmla="*/ 746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2A87CEF9-0EB6-4846-897C-FDBDD068708E}"/>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6EF0A6BC-0E65-4A9D-889D-067C5338B8E5}"/>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9DF9BF9F-98F8-414A-82CC-EDAD87FB3F66}"/>
              </a:ext>
            </a:extLst>
          </p:cNvPr>
          <p:cNvSpPr>
            <a:spLocks noGrp="1" noChangeArrowheads="1"/>
          </p:cNvSpPr>
          <p:nvPr>
            <p:ph type="sldNum" sz="quarter" idx="12"/>
          </p:nvPr>
        </p:nvSpPr>
        <p:spPr>
          <a:xfrm>
            <a:off x="6553200" y="6248400"/>
            <a:ext cx="1905000" cy="457200"/>
          </a:xfrm>
        </p:spPr>
        <p:txBody>
          <a:bodyPr/>
          <a:lstStyle>
            <a:lvl1pPr>
              <a:defRPr/>
            </a:lvl1pPr>
          </a:lstStyle>
          <a:p>
            <a:fld id="{A3305EE3-E74C-4DA1-A2DC-081E5DB747A4}" type="slidenum">
              <a:rPr lang="en-US" altLang="en-US"/>
              <a:pPr/>
              <a:t>‹#›</a:t>
            </a:fld>
            <a:endParaRPr lang="en-US" altLang="en-US"/>
          </a:p>
        </p:txBody>
      </p:sp>
    </p:spTree>
    <p:extLst>
      <p:ext uri="{BB962C8B-B14F-4D97-AF65-F5344CB8AC3E}">
        <p14:creationId xmlns:p14="http://schemas.microsoft.com/office/powerpoint/2010/main" val="1658909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6A5F41F-B543-4CE7-92AA-B4878DD27AB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DBA7DFE-5B3C-44F7-AA5B-C8632482F18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1E91938-A3D2-4707-BE00-F13BA7F1E7DC}"/>
              </a:ext>
            </a:extLst>
          </p:cNvPr>
          <p:cNvSpPr>
            <a:spLocks noGrp="1" noChangeArrowheads="1"/>
          </p:cNvSpPr>
          <p:nvPr>
            <p:ph type="sldNum" sz="quarter" idx="12"/>
          </p:nvPr>
        </p:nvSpPr>
        <p:spPr>
          <a:ln/>
        </p:spPr>
        <p:txBody>
          <a:bodyPr/>
          <a:lstStyle>
            <a:lvl1pPr>
              <a:defRPr/>
            </a:lvl1pPr>
          </a:lstStyle>
          <a:p>
            <a:fld id="{057F5647-A04C-4C64-9B41-3BA146DBCE3F}" type="slidenum">
              <a:rPr lang="en-US" altLang="en-US"/>
              <a:pPr/>
              <a:t>‹#›</a:t>
            </a:fld>
            <a:endParaRPr lang="en-US" altLang="en-US"/>
          </a:p>
        </p:txBody>
      </p:sp>
    </p:spTree>
    <p:extLst>
      <p:ext uri="{BB962C8B-B14F-4D97-AF65-F5344CB8AC3E}">
        <p14:creationId xmlns:p14="http://schemas.microsoft.com/office/powerpoint/2010/main" val="2110809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4148726-8938-4010-85EE-83060608D87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EA0EF8D-A866-439E-AE29-FC01D313A41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FA2473F-66F2-4897-9260-C899385A5020}"/>
              </a:ext>
            </a:extLst>
          </p:cNvPr>
          <p:cNvSpPr>
            <a:spLocks noGrp="1" noChangeArrowheads="1"/>
          </p:cNvSpPr>
          <p:nvPr>
            <p:ph type="sldNum" sz="quarter" idx="12"/>
          </p:nvPr>
        </p:nvSpPr>
        <p:spPr>
          <a:ln/>
        </p:spPr>
        <p:txBody>
          <a:bodyPr/>
          <a:lstStyle>
            <a:lvl1pPr>
              <a:defRPr/>
            </a:lvl1pPr>
          </a:lstStyle>
          <a:p>
            <a:fld id="{1513581E-80A5-46F2-B43B-DEE38D187523}" type="slidenum">
              <a:rPr lang="en-US" altLang="en-US"/>
              <a:pPr/>
              <a:t>‹#›</a:t>
            </a:fld>
            <a:endParaRPr lang="en-US" altLang="en-US"/>
          </a:p>
        </p:txBody>
      </p:sp>
    </p:spTree>
    <p:extLst>
      <p:ext uri="{BB962C8B-B14F-4D97-AF65-F5344CB8AC3E}">
        <p14:creationId xmlns:p14="http://schemas.microsoft.com/office/powerpoint/2010/main" val="9455782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106EF8DA-DB59-462D-B3B8-79B40443C9F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5" name="Rectangle 4">
            <a:extLst>
              <a:ext uri="{FF2B5EF4-FFF2-40B4-BE49-F238E27FC236}">
                <a16:creationId xmlns:a16="http://schemas.microsoft.com/office/drawing/2014/main" id="{3BB61A74-34B7-48C6-A064-234C3A77C8F4}"/>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6" name="Rectangle 5">
            <a:extLst>
              <a:ext uri="{FF2B5EF4-FFF2-40B4-BE49-F238E27FC236}">
                <a16:creationId xmlns:a16="http://schemas.microsoft.com/office/drawing/2014/main" id="{D81CCC0F-4C98-4B42-B112-F7F1BC1BA6EE}"/>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7" name="Picture 3" descr="MHE-red-RGB-email-logo.png">
            <a:extLst>
              <a:ext uri="{FF2B5EF4-FFF2-40B4-BE49-F238E27FC236}">
                <a16:creationId xmlns:a16="http://schemas.microsoft.com/office/drawing/2014/main" id="{42E6B50E-0AAC-4831-BCA4-42995B2921D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5">
            <a:extLst>
              <a:ext uri="{FF2B5EF4-FFF2-40B4-BE49-F238E27FC236}">
                <a16:creationId xmlns:a16="http://schemas.microsoft.com/office/drawing/2014/main" id="{1DF83CFC-A289-41B9-9A08-4D12C459E977}"/>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5D67F86D-A29C-41BD-9BC5-17A60D7BD06C}"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2223106" name="Rectangle 2"/>
          <p:cNvSpPr>
            <a:spLocks noGrp="1" noChangeArrowheads="1"/>
          </p:cNvSpPr>
          <p:nvPr>
            <p:ph type="subTitle" idx="1"/>
          </p:nvPr>
        </p:nvSpPr>
        <p:spPr>
          <a:xfrm>
            <a:off x="1371600" y="3886200"/>
            <a:ext cx="6400800" cy="1752600"/>
          </a:xfrm>
        </p:spPr>
        <p:txBody>
          <a:bodyPr/>
          <a:lstStyle>
            <a:lvl1pPr marL="0" indent="0" algn="ctr">
              <a:buFont typeface="Symbol" pitchFamily="18" charset="2"/>
              <a:buNone/>
              <a:defRPr sz="2000"/>
            </a:lvl1pPr>
          </a:lstStyle>
          <a:p>
            <a:pPr lvl="0"/>
            <a:r>
              <a:rPr lang="en-US" noProof="0" dirty="0"/>
              <a:t>Click to edit Master subtitle style</a:t>
            </a:r>
          </a:p>
        </p:txBody>
      </p:sp>
      <p:sp>
        <p:nvSpPr>
          <p:cNvPr id="2223108" name="Rectangle 4"/>
          <p:cNvSpPr>
            <a:spLocks noGrp="1" noChangeArrowheads="1"/>
          </p:cNvSpPr>
          <p:nvPr>
            <p:ph type="ctrTitle"/>
          </p:nvPr>
        </p:nvSpPr>
        <p:spPr>
          <a:xfrm>
            <a:off x="685800" y="2130425"/>
            <a:ext cx="7772400" cy="1470025"/>
          </a:xfrm>
        </p:spPr>
        <p:txBody>
          <a:bodyPr/>
          <a:lstStyle>
            <a:lvl1pPr algn="ctr">
              <a:defRPr sz="3600" b="1">
                <a:solidFill>
                  <a:srgbClr val="FF0000"/>
                </a:solidFill>
              </a:defRPr>
            </a:lvl1pPr>
          </a:lstStyle>
          <a:p>
            <a:pPr lvl="0"/>
            <a:r>
              <a:rPr lang="en-US" noProof="0" dirty="0"/>
              <a:t>Click to edit Master title style</a:t>
            </a:r>
          </a:p>
        </p:txBody>
      </p:sp>
    </p:spTree>
    <p:extLst>
      <p:ext uri="{BB962C8B-B14F-4D97-AF65-F5344CB8AC3E}">
        <p14:creationId xmlns:p14="http://schemas.microsoft.com/office/powerpoint/2010/main" val="417614658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471240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8264" y="481352"/>
            <a:ext cx="6865850" cy="941047"/>
          </a:xfrm>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490878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8264" y="274638"/>
            <a:ext cx="6865850" cy="1143000"/>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256848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45841"/>
            <a:ext cx="3008313" cy="84814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006309"/>
            <a:ext cx="3008313" cy="41198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5038492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ctr">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300375473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11">
            <a:extLst>
              <a:ext uri="{FF2B5EF4-FFF2-40B4-BE49-F238E27FC236}">
                <a16:creationId xmlns:a16="http://schemas.microsoft.com/office/drawing/2014/main" id="{0807DB35-E66D-48A0-9BC8-20B9776E24B0}"/>
              </a:ext>
            </a:extLst>
          </p:cNvPr>
          <p:cNvGrpSpPr>
            <a:grpSpLocks/>
          </p:cNvGrpSpPr>
          <p:nvPr userDrawn="1"/>
        </p:nvGrpSpPr>
        <p:grpSpPr bwMode="auto">
          <a:xfrm>
            <a:off x="85725" y="95250"/>
            <a:ext cx="8972550" cy="6424613"/>
            <a:chOff x="85724" y="95250"/>
            <a:chExt cx="8972551" cy="6424612"/>
          </a:xfrm>
        </p:grpSpPr>
        <p:sp>
          <p:nvSpPr>
            <p:cNvPr id="5" name="Rectangle 13">
              <a:extLst>
                <a:ext uri="{FF2B5EF4-FFF2-40B4-BE49-F238E27FC236}">
                  <a16:creationId xmlns:a16="http://schemas.microsoft.com/office/drawing/2014/main" id="{3E34F783-C615-4CF8-AEFB-2924D0FBFA0A}"/>
                </a:ext>
              </a:extLst>
            </p:cNvPr>
            <p:cNvSpPr>
              <a:spLocks noChangeArrowheads="1"/>
            </p:cNvSpPr>
            <p:nvPr userDrawn="1"/>
          </p:nvSpPr>
          <p:spPr bwMode="auto">
            <a:xfrm>
              <a:off x="85724" y="762000"/>
              <a:ext cx="581026" cy="5757861"/>
            </a:xfrm>
            <a:prstGeom prst="rect">
              <a:avLst/>
            </a:prstGeom>
            <a:gradFill rotWithShape="1">
              <a:gsLst>
                <a:gs pos="0">
                  <a:srgbClr val="770000"/>
                </a:gs>
                <a:gs pos="50000">
                  <a:srgbClr val="AD0000"/>
                </a:gs>
                <a:gs pos="100000">
                  <a:srgbClr val="CE0000"/>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169863" indent="-16986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spcBef>
                  <a:spcPct val="34000"/>
                </a:spcBef>
                <a:buClr>
                  <a:srgbClr val="000000"/>
                </a:buClr>
                <a:buSzPct val="100000"/>
                <a:buFont typeface="Symbol" panose="05050102010706020507" pitchFamily="18" charset="2"/>
                <a:buChar char="·"/>
              </a:pPr>
              <a:endParaRPr lang="en-US" altLang="en-US" sz="1600">
                <a:solidFill>
                  <a:srgbClr val="000000"/>
                </a:solidFill>
              </a:endParaRPr>
            </a:p>
          </p:txBody>
        </p:sp>
        <p:sp>
          <p:nvSpPr>
            <p:cNvPr id="6" name="Rectangle 5">
              <a:extLst>
                <a:ext uri="{FF2B5EF4-FFF2-40B4-BE49-F238E27FC236}">
                  <a16:creationId xmlns:a16="http://schemas.microsoft.com/office/drawing/2014/main" id="{2BFC41B6-3088-438A-AB49-D7406AE966A3}"/>
                </a:ext>
              </a:extLst>
            </p:cNvPr>
            <p:cNvSpPr/>
            <p:nvPr userDrawn="1"/>
          </p:nvSpPr>
          <p:spPr bwMode="auto">
            <a:xfrm>
              <a:off x="8477249" y="95250"/>
              <a:ext cx="581026" cy="6424612"/>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9" name="Rectangle 8">
              <a:extLst>
                <a:ext uri="{FF2B5EF4-FFF2-40B4-BE49-F238E27FC236}">
                  <a16:creationId xmlns:a16="http://schemas.microsoft.com/office/drawing/2014/main" id="{0F83539D-CCD5-4ED5-8CE0-D0BA6412A46F}"/>
                </a:ext>
              </a:extLst>
            </p:cNvPr>
            <p:cNvSpPr/>
            <p:nvPr userDrawn="1"/>
          </p:nvSpPr>
          <p:spPr bwMode="auto">
            <a:xfrm rot="16200000">
              <a:off x="4324351" y="-3476624"/>
              <a:ext cx="581026" cy="772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10" name="Rectangle 9">
              <a:extLst>
                <a:ext uri="{FF2B5EF4-FFF2-40B4-BE49-F238E27FC236}">
                  <a16:creationId xmlns:a16="http://schemas.microsoft.com/office/drawing/2014/main" id="{38E85652-F82A-46E0-8B50-EB653503DA65}"/>
                </a:ext>
              </a:extLst>
            </p:cNvPr>
            <p:cNvSpPr/>
            <p:nvPr userDrawn="1"/>
          </p:nvSpPr>
          <p:spPr bwMode="auto">
            <a:xfrm rot="16200000">
              <a:off x="4281486" y="2324098"/>
              <a:ext cx="581026" cy="7810499"/>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grpSp>
      <p:sp>
        <p:nvSpPr>
          <p:cNvPr id="7" name="Title 1"/>
          <p:cNvSpPr>
            <a:spLocks noGrp="1"/>
          </p:cNvSpPr>
          <p:nvPr>
            <p:ph type="title"/>
          </p:nvPr>
        </p:nvSpPr>
        <p:spPr>
          <a:xfrm>
            <a:off x="857250" y="2190750"/>
            <a:ext cx="7400925" cy="1111250"/>
          </a:xfrm>
        </p:spPr>
        <p:txBody>
          <a:bodyPr/>
          <a:lstStyle>
            <a:lvl1pPr algn="ctr">
              <a:defRPr sz="4800" b="1" cap="none" baseline="0">
                <a:solidFill>
                  <a:schemeClr val="tx1"/>
                </a:solidFill>
              </a:defRPr>
            </a:lvl1pPr>
          </a:lstStyle>
          <a:p>
            <a:r>
              <a:rPr lang="en-US"/>
              <a:t>Click to edit Master title style</a:t>
            </a:r>
            <a:endParaRPr lang="en-US" dirty="0"/>
          </a:p>
        </p:txBody>
      </p:sp>
      <p:sp>
        <p:nvSpPr>
          <p:cNvPr id="8" name="Text Placeholder 2"/>
          <p:cNvSpPr>
            <a:spLocks noGrp="1"/>
          </p:cNvSpPr>
          <p:nvPr>
            <p:ph type="body" idx="1"/>
          </p:nvPr>
        </p:nvSpPr>
        <p:spPr>
          <a:xfrm>
            <a:off x="857249" y="3497261"/>
            <a:ext cx="7419975" cy="788987"/>
          </a:xfrm>
        </p:spPr>
        <p:txBody>
          <a:bodyPr anchor="b"/>
          <a:lstStyle>
            <a:lvl1pPr marL="0" indent="0" algn="ctr">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171170991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278599446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C71EE76-85C7-4E8C-93D0-BF7C7A0D094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A6D676C-B6A9-4C21-914A-4C99D0CC62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F084EED-578A-49AB-8B2B-18BF31C23C01}"/>
              </a:ext>
            </a:extLst>
          </p:cNvPr>
          <p:cNvSpPr>
            <a:spLocks noGrp="1" noChangeArrowheads="1"/>
          </p:cNvSpPr>
          <p:nvPr>
            <p:ph type="sldNum" sz="quarter" idx="12"/>
          </p:nvPr>
        </p:nvSpPr>
        <p:spPr>
          <a:ln/>
        </p:spPr>
        <p:txBody>
          <a:bodyPr/>
          <a:lstStyle>
            <a:lvl1pPr>
              <a:defRPr/>
            </a:lvl1pPr>
          </a:lstStyle>
          <a:p>
            <a:fld id="{2C4418E5-178E-40DB-AE52-E841A72F8663}" type="slidenum">
              <a:rPr lang="en-US" altLang="en-US"/>
              <a:pPr/>
              <a:t>‹#›</a:t>
            </a:fld>
            <a:endParaRPr lang="en-US" altLang="en-US"/>
          </a:p>
        </p:txBody>
      </p:sp>
    </p:spTree>
    <p:extLst>
      <p:ext uri="{BB962C8B-B14F-4D97-AF65-F5344CB8AC3E}">
        <p14:creationId xmlns:p14="http://schemas.microsoft.com/office/powerpoint/2010/main" val="38354836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483351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385726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279400"/>
            <a:ext cx="1954212" cy="5745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279400"/>
            <a:ext cx="5710238" cy="5745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201945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EE20EE62-B2E2-47C4-86FB-64915E72F88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1DE4187-8431-4466-A76C-53E76BA76E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5D15FC1-5464-4BB6-BF3A-A557268D0C69}"/>
              </a:ext>
            </a:extLst>
          </p:cNvPr>
          <p:cNvSpPr>
            <a:spLocks noGrp="1" noChangeArrowheads="1"/>
          </p:cNvSpPr>
          <p:nvPr>
            <p:ph type="sldNum" sz="quarter" idx="12"/>
          </p:nvPr>
        </p:nvSpPr>
        <p:spPr>
          <a:ln/>
        </p:spPr>
        <p:txBody>
          <a:bodyPr/>
          <a:lstStyle>
            <a:lvl1pPr>
              <a:defRPr/>
            </a:lvl1pPr>
          </a:lstStyle>
          <a:p>
            <a:fld id="{6C20A199-EC8C-4E10-802C-48A611F5834D}" type="slidenum">
              <a:rPr lang="en-US" altLang="en-US"/>
              <a:pPr/>
              <a:t>‹#›</a:t>
            </a:fld>
            <a:endParaRPr lang="en-US" altLang="en-US"/>
          </a:p>
        </p:txBody>
      </p:sp>
    </p:spTree>
    <p:extLst>
      <p:ext uri="{BB962C8B-B14F-4D97-AF65-F5344CB8AC3E}">
        <p14:creationId xmlns:p14="http://schemas.microsoft.com/office/powerpoint/2010/main" val="3433331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948614DD-2479-45B3-945E-CD92EBD3CC7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BFF10E4-38A8-410F-BF83-B26E3922C8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B54F056-40CD-41CF-9FB8-1615DCEE8CD8}"/>
              </a:ext>
            </a:extLst>
          </p:cNvPr>
          <p:cNvSpPr>
            <a:spLocks noGrp="1" noChangeArrowheads="1"/>
          </p:cNvSpPr>
          <p:nvPr>
            <p:ph type="sldNum" sz="quarter" idx="12"/>
          </p:nvPr>
        </p:nvSpPr>
        <p:spPr>
          <a:ln/>
        </p:spPr>
        <p:txBody>
          <a:bodyPr/>
          <a:lstStyle>
            <a:lvl1pPr>
              <a:defRPr/>
            </a:lvl1pPr>
          </a:lstStyle>
          <a:p>
            <a:fld id="{617E417D-396E-4680-B647-759C653D27D2}" type="slidenum">
              <a:rPr lang="en-US" altLang="en-US"/>
              <a:pPr/>
              <a:t>‹#›</a:t>
            </a:fld>
            <a:endParaRPr lang="en-US" altLang="en-US"/>
          </a:p>
        </p:txBody>
      </p:sp>
    </p:spTree>
    <p:extLst>
      <p:ext uri="{BB962C8B-B14F-4D97-AF65-F5344CB8AC3E}">
        <p14:creationId xmlns:p14="http://schemas.microsoft.com/office/powerpoint/2010/main" val="1302590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A2F88F9-2D2E-4702-94B1-C0254FEBFBD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29F893B7-D876-48C9-B559-3462303DAE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8C4E066-1985-47C8-971D-A0E35D5D235F}"/>
              </a:ext>
            </a:extLst>
          </p:cNvPr>
          <p:cNvSpPr>
            <a:spLocks noGrp="1" noChangeArrowheads="1"/>
          </p:cNvSpPr>
          <p:nvPr>
            <p:ph type="sldNum" sz="quarter" idx="12"/>
          </p:nvPr>
        </p:nvSpPr>
        <p:spPr>
          <a:ln/>
        </p:spPr>
        <p:txBody>
          <a:bodyPr/>
          <a:lstStyle>
            <a:lvl1pPr>
              <a:defRPr/>
            </a:lvl1pPr>
          </a:lstStyle>
          <a:p>
            <a:fld id="{880E8E98-4B65-458A-BAA2-06EAFA1ACC7E}" type="slidenum">
              <a:rPr lang="en-US" altLang="en-US"/>
              <a:pPr/>
              <a:t>‹#›</a:t>
            </a:fld>
            <a:endParaRPr lang="en-US" altLang="en-US"/>
          </a:p>
        </p:txBody>
      </p:sp>
    </p:spTree>
    <p:extLst>
      <p:ext uri="{BB962C8B-B14F-4D97-AF65-F5344CB8AC3E}">
        <p14:creationId xmlns:p14="http://schemas.microsoft.com/office/powerpoint/2010/main" val="547070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363080E6-5ABD-4E44-8832-8EE29F9893A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92C4D528-C451-423D-816F-591DA6694FD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B27FE959-5B81-43D7-A5B9-4C27E2F9DF4C}"/>
              </a:ext>
            </a:extLst>
          </p:cNvPr>
          <p:cNvSpPr>
            <a:spLocks noGrp="1" noChangeArrowheads="1"/>
          </p:cNvSpPr>
          <p:nvPr>
            <p:ph type="sldNum" sz="quarter" idx="12"/>
          </p:nvPr>
        </p:nvSpPr>
        <p:spPr>
          <a:ln/>
        </p:spPr>
        <p:txBody>
          <a:bodyPr/>
          <a:lstStyle>
            <a:lvl1pPr>
              <a:defRPr/>
            </a:lvl1pPr>
          </a:lstStyle>
          <a:p>
            <a:fld id="{453887D0-00AE-4990-973A-02443F13C962}" type="slidenum">
              <a:rPr lang="en-US" altLang="en-US"/>
              <a:pPr/>
              <a:t>‹#›</a:t>
            </a:fld>
            <a:endParaRPr lang="en-US" altLang="en-US"/>
          </a:p>
        </p:txBody>
      </p:sp>
    </p:spTree>
    <p:extLst>
      <p:ext uri="{BB962C8B-B14F-4D97-AF65-F5344CB8AC3E}">
        <p14:creationId xmlns:p14="http://schemas.microsoft.com/office/powerpoint/2010/main" val="3292691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980A018-B6D8-4797-B3B9-7E7CE02D60D8}"/>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48D19B1C-C84A-4F95-A9CC-A8E87B2531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E9EDE173-4FCD-4100-ADDE-034C3B779633}"/>
              </a:ext>
            </a:extLst>
          </p:cNvPr>
          <p:cNvSpPr>
            <a:spLocks noGrp="1" noChangeArrowheads="1"/>
          </p:cNvSpPr>
          <p:nvPr>
            <p:ph type="sldNum" sz="quarter" idx="12"/>
          </p:nvPr>
        </p:nvSpPr>
        <p:spPr>
          <a:ln/>
        </p:spPr>
        <p:txBody>
          <a:bodyPr/>
          <a:lstStyle>
            <a:lvl1pPr>
              <a:defRPr/>
            </a:lvl1pPr>
          </a:lstStyle>
          <a:p>
            <a:fld id="{75582BE1-F246-46DD-A458-B5192A6A6AD7}" type="slidenum">
              <a:rPr lang="en-US" altLang="en-US"/>
              <a:pPr/>
              <a:t>‹#›</a:t>
            </a:fld>
            <a:endParaRPr lang="en-US" altLang="en-US"/>
          </a:p>
        </p:txBody>
      </p:sp>
    </p:spTree>
    <p:extLst>
      <p:ext uri="{BB962C8B-B14F-4D97-AF65-F5344CB8AC3E}">
        <p14:creationId xmlns:p14="http://schemas.microsoft.com/office/powerpoint/2010/main" val="2538800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AC508D8-3B1A-4395-B799-465ED3A2F49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9326D27-EE2B-466A-9B9F-F3556B1847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0C06395-C0F5-4DA6-9AFA-51E8D0E07681}"/>
              </a:ext>
            </a:extLst>
          </p:cNvPr>
          <p:cNvSpPr>
            <a:spLocks noGrp="1" noChangeArrowheads="1"/>
          </p:cNvSpPr>
          <p:nvPr>
            <p:ph type="sldNum" sz="quarter" idx="12"/>
          </p:nvPr>
        </p:nvSpPr>
        <p:spPr>
          <a:ln/>
        </p:spPr>
        <p:txBody>
          <a:bodyPr/>
          <a:lstStyle>
            <a:lvl1pPr>
              <a:defRPr/>
            </a:lvl1pPr>
          </a:lstStyle>
          <a:p>
            <a:fld id="{108593E7-E5FE-4C1F-A2C5-32CD7FDA3D6E}" type="slidenum">
              <a:rPr lang="en-US" altLang="en-US"/>
              <a:pPr/>
              <a:t>‹#›</a:t>
            </a:fld>
            <a:endParaRPr lang="en-US" altLang="en-US"/>
          </a:p>
        </p:txBody>
      </p:sp>
    </p:spTree>
    <p:extLst>
      <p:ext uri="{BB962C8B-B14F-4D97-AF65-F5344CB8AC3E}">
        <p14:creationId xmlns:p14="http://schemas.microsoft.com/office/powerpoint/2010/main" val="1110540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183C9D8-5146-44D4-816F-B4B4BC54579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DE0E8EF-B2B7-46FA-9497-53947A13CA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5839B93-DA34-462A-A207-C86CC5EB383B}"/>
              </a:ext>
            </a:extLst>
          </p:cNvPr>
          <p:cNvSpPr>
            <a:spLocks noGrp="1" noChangeArrowheads="1"/>
          </p:cNvSpPr>
          <p:nvPr>
            <p:ph type="sldNum" sz="quarter" idx="12"/>
          </p:nvPr>
        </p:nvSpPr>
        <p:spPr>
          <a:ln/>
        </p:spPr>
        <p:txBody>
          <a:bodyPr/>
          <a:lstStyle>
            <a:lvl1pPr>
              <a:defRPr/>
            </a:lvl1pPr>
          </a:lstStyle>
          <a:p>
            <a:fld id="{A64649CC-552D-464A-A1B6-206AEFB2B696}" type="slidenum">
              <a:rPr lang="en-US" altLang="en-US"/>
              <a:pPr/>
              <a:t>‹#›</a:t>
            </a:fld>
            <a:endParaRPr lang="en-US" altLang="en-US"/>
          </a:p>
        </p:txBody>
      </p:sp>
    </p:spTree>
    <p:extLst>
      <p:ext uri="{BB962C8B-B14F-4D97-AF65-F5344CB8AC3E}">
        <p14:creationId xmlns:p14="http://schemas.microsoft.com/office/powerpoint/2010/main" val="789334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84CA071-08A1-4054-A61B-7158CB857F7F}"/>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5E261333-428B-4D1F-B006-0523B602603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C783A7FE-7BBD-4563-BCBF-34D3B0AA1073}"/>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27D027C8-1656-4A95-B658-27BFD329C7DB}"/>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2B5EF1CC-401B-4D2C-A1E8-37D79AAF0B50}"/>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042EA903-F934-4A37-A961-A6578DFF460B}"/>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915F6F2B-0137-40F7-9ED2-EB5D409E0E75}"/>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48054-BD81-4DC1-98B5-BE263F3750C5}" type="slidenum">
              <a:rPr lang="en-US" altLang="en-US"/>
              <a:pPr/>
              <a:t>‹#›</a:t>
            </a:fld>
            <a:endParaRPr lang="en-US" altLang="en-US"/>
          </a:p>
        </p:txBody>
      </p:sp>
      <p:sp>
        <p:nvSpPr>
          <p:cNvPr id="1033" name="Freeform 9">
            <a:extLst>
              <a:ext uri="{FF2B5EF4-FFF2-40B4-BE49-F238E27FC236}">
                <a16:creationId xmlns:a16="http://schemas.microsoft.com/office/drawing/2014/main" id="{B728B864-5C45-41F4-BAC1-12B0CA7F2142}"/>
              </a:ext>
            </a:extLst>
          </p:cNvPr>
          <p:cNvSpPr>
            <a:spLocks noChangeArrowheads="1"/>
          </p:cNvSpPr>
          <p:nvPr/>
        </p:nvSpPr>
        <p:spPr bwMode="auto">
          <a:xfrm>
            <a:off x="838200" y="561975"/>
            <a:ext cx="152400" cy="1066800"/>
          </a:xfrm>
          <a:custGeom>
            <a:avLst/>
            <a:gdLst>
              <a:gd name="T0" fmla="*/ 23225760 w 1000"/>
              <a:gd name="T1" fmla="*/ 1138062240 h 1000"/>
              <a:gd name="T2" fmla="*/ 0 w 1000"/>
              <a:gd name="T3" fmla="*/ 1138062240 h 1000"/>
              <a:gd name="T4" fmla="*/ 0 w 1000"/>
              <a:gd name="T5" fmla="*/ 0 h 1000"/>
              <a:gd name="T6" fmla="*/ 2322576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C046FAF4-74B9-4EEB-BEC5-FA023F895928}"/>
              </a:ext>
            </a:extLst>
          </p:cNvPr>
          <p:cNvSpPr>
            <a:spLocks noChangeArrowheads="1"/>
          </p:cNvSpPr>
          <p:nvPr/>
        </p:nvSpPr>
        <p:spPr bwMode="auto">
          <a:xfrm>
            <a:off x="8262938" y="269875"/>
            <a:ext cx="152400" cy="1073150"/>
          </a:xfrm>
          <a:custGeom>
            <a:avLst/>
            <a:gdLst>
              <a:gd name="T0" fmla="*/ 0 w 1000"/>
              <a:gd name="T1" fmla="*/ 0 h 1000"/>
              <a:gd name="T2" fmla="*/ 23225760 w 1000"/>
              <a:gd name="T3" fmla="*/ 0 h 1000"/>
              <a:gd name="T4" fmla="*/ 23225760 w 1000"/>
              <a:gd name="T5" fmla="*/ 1151650923 h 1000"/>
              <a:gd name="T6" fmla="*/ 0 w 1000"/>
              <a:gd name="T7" fmla="*/ 1151650923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4020" r:id="rId1"/>
    <p:sldLayoutId id="2147484001" r:id="rId2"/>
    <p:sldLayoutId id="2147484002" r:id="rId3"/>
    <p:sldLayoutId id="2147484003" r:id="rId4"/>
    <p:sldLayoutId id="2147484004" r:id="rId5"/>
    <p:sldLayoutId id="2147484005" r:id="rId6"/>
    <p:sldLayoutId id="2147484006" r:id="rId7"/>
    <p:sldLayoutId id="2147484007" r:id="rId8"/>
    <p:sldLayoutId id="2147484008" r:id="rId9"/>
    <p:sldLayoutId id="2147484009" r:id="rId10"/>
    <p:sldLayoutId id="2147484010"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51F2096E-89BE-4798-956D-6F3D1E8CBA0B}"/>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E2800EF0-A4B6-44EF-9A20-311ED8260157}"/>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dirty="0"/>
              <a:t>Click to edit Master title style</a:t>
            </a:r>
          </a:p>
        </p:txBody>
      </p:sp>
      <p:sp>
        <p:nvSpPr>
          <p:cNvPr id="1030" name="Text Box 37">
            <a:extLst>
              <a:ext uri="{FF2B5EF4-FFF2-40B4-BE49-F238E27FC236}">
                <a16:creationId xmlns:a16="http://schemas.microsoft.com/office/drawing/2014/main" id="{529082F6-190B-43FA-84EC-C9F8F0E4D003}"/>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9C65B605-A1BF-45F7-8EA7-80652321372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D67A37E8-82D0-45D8-89A3-978BB06E0735}"/>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B2AF60C2-4AD1-47A3-908A-7761169D4F0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9E15B385-4399-4A29-A9DA-69D78B471FF3}"/>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9024A81A-0308-424B-951E-7CD67B2695BB}"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 name="Text Box 36">
            <a:extLst>
              <a:ext uri="{FF2B5EF4-FFF2-40B4-BE49-F238E27FC236}">
                <a16:creationId xmlns:a16="http://schemas.microsoft.com/office/drawing/2014/main" id="{87CE1254-40F1-4008-8B07-894220083C54}"/>
              </a:ext>
            </a:extLst>
          </p:cNvPr>
          <p:cNvSpPr txBox="1">
            <a:spLocks noChangeArrowheads="1"/>
          </p:cNvSpPr>
          <p:nvPr userDrawn="1"/>
        </p:nvSpPr>
        <p:spPr bwMode="auto">
          <a:xfrm>
            <a:off x="0" y="6611938"/>
            <a:ext cx="3022600" cy="246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spcBef>
                <a:spcPct val="50000"/>
              </a:spcBef>
              <a:defRPr/>
            </a:pPr>
            <a:r>
              <a:rPr lang="en-US" sz="1000" dirty="0">
                <a:solidFill>
                  <a:srgbClr val="000000"/>
                </a:solidFill>
              </a:rPr>
              <a:t>Business Unit </a:t>
            </a:r>
            <a:r>
              <a:rPr lang="en-US" sz="1000" dirty="0">
                <a:solidFill>
                  <a:srgbClr val="FF0000"/>
                </a:solidFill>
              </a:rPr>
              <a:t>Tag line (optional)</a:t>
            </a:r>
          </a:p>
        </p:txBody>
      </p:sp>
    </p:spTree>
  </p:cSld>
  <p:clrMap bg1="lt1" tx1="dk1" bg2="lt2" tx2="dk2" accent1="accent1" accent2="accent2" accent3="accent3" accent4="accent4" accent5="accent5" accent6="accent6" hlink="hlink" folHlink="folHlink"/>
  <p:sldLayoutIdLst>
    <p:sldLayoutId id="2147484021" r:id="rId1"/>
    <p:sldLayoutId id="2147484011" r:id="rId2"/>
    <p:sldLayoutId id="2147484012" r:id="rId3"/>
    <p:sldLayoutId id="2147484013" r:id="rId4"/>
    <p:sldLayoutId id="2147484014" r:id="rId5"/>
    <p:sldLayoutId id="2147484015" r:id="rId6"/>
    <p:sldLayoutId id="2147484022" r:id="rId7"/>
    <p:sldLayoutId id="2147484016" r:id="rId8"/>
    <p:sldLayoutId id="2147484017" r:id="rId9"/>
    <p:sldLayoutId id="2147484018" r:id="rId10"/>
    <p:sldLayoutId id="2147484019" r:id="rId11"/>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D6912E-D7ED-4274-8F08-05E37CC3B11A}"/>
              </a:ext>
            </a:extLst>
          </p:cNvPr>
          <p:cNvSpPr>
            <a:spLocks noGrp="1"/>
          </p:cNvSpPr>
          <p:nvPr>
            <p:ph type="ctrTitle"/>
          </p:nvPr>
        </p:nvSpPr>
        <p:spPr>
          <a:xfrm>
            <a:off x="0" y="1676400"/>
            <a:ext cx="9144000" cy="1924050"/>
          </a:xfrm>
        </p:spPr>
        <p:txBody>
          <a:bodyPr/>
          <a:lstStyle/>
          <a:p>
            <a:pPr>
              <a:defRPr/>
            </a:pPr>
            <a:r>
              <a:rPr lang="en-US" sz="5400" dirty="0">
                <a:solidFill>
                  <a:schemeClr val="tx1"/>
                </a:solidFill>
              </a:rPr>
              <a:t>Biology</a:t>
            </a:r>
            <a:endParaRPr lang="en-US" dirty="0">
              <a:solidFill>
                <a:schemeClr val="tx1"/>
              </a:solidFill>
            </a:endParaRPr>
          </a:p>
        </p:txBody>
      </p:sp>
      <p:sp>
        <p:nvSpPr>
          <p:cNvPr id="6147" name="Rectangle 5">
            <a:extLst>
              <a:ext uri="{FF2B5EF4-FFF2-40B4-BE49-F238E27FC236}">
                <a16:creationId xmlns:a16="http://schemas.microsoft.com/office/drawing/2014/main" id="{A3B3E336-3942-462A-A70C-1F07FC940EC9}"/>
              </a:ext>
            </a:extLst>
          </p:cNvPr>
          <p:cNvSpPr>
            <a:spLocks noChangeArrowheads="1"/>
          </p:cNvSpPr>
          <p:nvPr/>
        </p:nvSpPr>
        <p:spPr bwMode="auto">
          <a:xfrm>
            <a:off x="0" y="6611938"/>
            <a:ext cx="9144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6148" name="Text Box 9">
            <a:extLst>
              <a:ext uri="{FF2B5EF4-FFF2-40B4-BE49-F238E27FC236}">
                <a16:creationId xmlns:a16="http://schemas.microsoft.com/office/drawing/2014/main" id="{AF8CE9C6-DC8C-4B2B-9DFC-E554073F1A88}"/>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Cellular Mechanisms of Development</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FC2C374A-E17A-4923-9E92-805045B8D762}"/>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BA1BC3AC-0D25-487B-96E2-4F845722CF1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difference between apoptosis and necrosis?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7897105B-C469-44DF-9289-A8F6AE4149D0}"/>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1A3EDDCB-4FED-4BCF-B8F8-8984C8CDC6F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can the environment affect plant development?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0992591-2485-428C-88CE-A9213079A597}"/>
              </a:ext>
            </a:extLst>
          </p:cNvPr>
          <p:cNvSpPr>
            <a:spLocks noGrp="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30A5534F-2D35-4690-8341-6992291E1C4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can the environment affect animal development?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50F0DA9-419F-4C8C-9ECD-C5CD2B8B7F65}"/>
              </a:ext>
            </a:extLst>
          </p:cNvPr>
          <p:cNvSpPr>
            <a:spLocks noGrp="1"/>
          </p:cNvSpPr>
          <p:nvPr>
            <p:ph type="title"/>
          </p:nvPr>
        </p:nvSpPr>
        <p:spPr/>
        <p:txBody>
          <a:bodyPr/>
          <a:lstStyle/>
          <a:p>
            <a:r>
              <a:rPr lang="en-US" altLang="en-US"/>
              <a:t>Minute Paper Goal</a:t>
            </a:r>
          </a:p>
        </p:txBody>
      </p:sp>
      <p:sp>
        <p:nvSpPr>
          <p:cNvPr id="7171" name="Content Placeholder 2">
            <a:extLst>
              <a:ext uri="{FF2B5EF4-FFF2-40B4-BE49-F238E27FC236}">
                <a16:creationId xmlns:a16="http://schemas.microsoft.com/office/drawing/2014/main" id="{3DBA67F4-80C3-4D8E-A6D3-EBA5ED4487A3}"/>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7C85028-ADD1-4135-BE3B-1AD27FC81FB4}"/>
              </a:ext>
            </a:extLst>
          </p:cNvPr>
          <p:cNvSpPr>
            <a:spLocks noGrp="1"/>
          </p:cNvSpPr>
          <p:nvPr>
            <p:ph type="title"/>
          </p:nvPr>
        </p:nvSpPr>
        <p:spPr/>
        <p:txBody>
          <a:bodyPr/>
          <a:lstStyle/>
          <a:p>
            <a:r>
              <a:rPr lang="en-US" altLang="en-US"/>
              <a:t>Assessment</a:t>
            </a:r>
          </a:p>
        </p:txBody>
      </p:sp>
      <p:sp>
        <p:nvSpPr>
          <p:cNvPr id="8195" name="Content Placeholder 2">
            <a:extLst>
              <a:ext uri="{FF2B5EF4-FFF2-40B4-BE49-F238E27FC236}">
                <a16:creationId xmlns:a16="http://schemas.microsoft.com/office/drawing/2014/main" id="{09C03AE9-FDA1-4C6D-906D-A5B98FAECF77}"/>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D66236C-2BFE-4525-AC88-A790DD29F694}"/>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EA8664BB-EBC0-42FD-A17A-77A25E683D5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Name the 4 subprocesses of development.</a:t>
            </a:r>
          </a:p>
          <a:p>
            <a:pPr>
              <a:buFont typeface="Courier New" panose="02070309020205020404" pitchFamily="49" charset="0"/>
              <a:buChar char="o"/>
            </a:pP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1B6319D-F05A-4622-A2BA-70DCD2121258}"/>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EE2D4016-AF75-424B-A882-86C59005F793}"/>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a:t>Briefly compare and contrast totipotent and pluripotent.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E6C8FA9-CF00-4AE6-81DC-AD2592E53289}"/>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90B3894F-E680-4BD1-A53C-B5E19037836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some potential problems in reproductive cloning?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AA0469D-F598-4676-A9DD-81B428CCD020}"/>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C40A070-37A2-4782-866B-F388DBF18E5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Briefly discuss why therapeutic cloning can help solve or lessen the impact of genome imprinting issues.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349B3E3-D578-4E47-A459-8946B3FCA142}"/>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4EC98458-A4A2-4EB6-BDCE-18F94D60C3E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 scientists prepare and fuse cells/nuclei for cloning?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43E9C58-0776-4A4C-B0EE-69C9662FEF43}"/>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18EEDEFF-59D6-4085-BB26-7255B5DC54B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some differences between syncytial and cellular blastoderm in </a:t>
            </a:r>
            <a:r>
              <a:rPr lang="en-US" altLang="en-US" i="1"/>
              <a:t>Drosophila?</a:t>
            </a: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7.0&quot;&gt;&lt;object type=&quot;1&quot; unique_id=&quot;10001&quot;&gt;&lt;object type=&quot;2&quot; unique_id=&quot;10750&quot;&gt;&lt;object type=&quot;3&quot; unique_id=&quot;10751&quot;&gt;&lt;property id=&quot;20148&quot; value=&quot;5&quot;/&gt;&lt;property id=&quot;20300&quot; value=&quot;Slide 1 - &amp;quot;Biology, Raven et al. &amp;#x0D;&amp;#x0A;9th Edition&amp;quot;&quot;/&gt;&lt;property id=&quot;20307&quot; value=&quot;317&quot;/&gt;&lt;/object&gt;&lt;object type=&quot;3&quot; unique_id=&quot;10752&quot;&gt;&lt;property id=&quot;20148&quot; value=&quot;5&quot;/&gt;&lt;property id=&quot;20300&quot; value=&quot;Slide 2 - &amp;quot;Minute Paper Goal&amp;quot;&quot;/&gt;&lt;property id=&quot;20307&quot; value=&quot;336&quot;/&gt;&lt;/object&gt;&lt;object type=&quot;3&quot; unique_id=&quot;10753&quot;&gt;&lt;property id=&quot;20148&quot; value=&quot;5&quot;/&gt;&lt;property id=&quot;20300&quot; value=&quot;Slide 3 - &amp;quot;Assessment&amp;quot;&quot;/&gt;&lt;property id=&quot;20307&quot; value=&quot;334&quot;/&gt;&lt;/object&gt;&lt;object type=&quot;3&quot; unique_id=&quot;10754&quot;&gt;&lt;property id=&quot;20148&quot; value=&quot;5&quot;/&gt;&lt;property id=&quot;20300&quot; value=&quot;Slide 4 - &amp;quot;1-minute paper topics&amp;quot;&quot;/&gt;&lt;property id=&quot;20307&quot; value=&quot;318&quot;/&gt;&lt;/object&gt;&lt;object type=&quot;3&quot; unique_id=&quot;10755&quot;&gt;&lt;property id=&quot;20148&quot; value=&quot;5&quot;/&gt;&lt;property id=&quot;20300&quot; value=&quot;Slide 5 - &amp;quot;1-minute paper topics&amp;quot;&quot;/&gt;&lt;property id=&quot;20307&quot; value=&quot;322&quot;/&gt;&lt;/object&gt;&lt;object type=&quot;3&quot; unique_id=&quot;10756&quot;&gt;&lt;property id=&quot;20148&quot; value=&quot;5&quot;/&gt;&lt;property id=&quot;20300&quot; value=&quot;Slide 6 - &amp;quot;1-minute paper topics&amp;quot;&quot;/&gt;&lt;property id=&quot;20307&quot; value=&quot;321&quot;/&gt;&lt;/object&gt;&lt;object type=&quot;3&quot; unique_id=&quot;10757&quot;&gt;&lt;property id=&quot;20148&quot; value=&quot;5&quot;/&gt;&lt;property id=&quot;20300&quot; value=&quot;Slide 7 - &amp;quot;1-minute paper topics&amp;quot;&quot;/&gt;&lt;property id=&quot;20307&quot; value=&quot;320&quot;/&gt;&lt;/object&gt;&lt;object type=&quot;3&quot; unique_id=&quot;10758&quot;&gt;&lt;property id=&quot;20148&quot; value=&quot;5&quot;/&gt;&lt;property id=&quot;20300&quot; value=&quot;Slide 8 - &amp;quot;1-minute paper topics&amp;quot;&quot;/&gt;&lt;property id=&quot;20307&quot; value=&quot;337&quot;/&gt;&lt;/object&gt;&lt;object type=&quot;3&quot; unique_id=&quot;10759&quot;&gt;&lt;property id=&quot;20148&quot; value=&quot;5&quot;/&gt;&lt;property id=&quot;20300&quot; value=&quot;Slide 9 - &amp;quot;1-minute paper topics&amp;quot;&quot;/&gt;&lt;property id=&quot;20307&quot; value=&quot;328&quot;/&gt;&lt;/object&gt;&lt;object type=&quot;3&quot; unique_id=&quot;10760&quot;&gt;&lt;property id=&quot;20148&quot; value=&quot;5&quot;/&gt;&lt;property id=&quot;20300&quot; value=&quot;Slide 10 - &amp;quot;1-minute paper topics&amp;quot;&quot;/&gt;&lt;property id=&quot;20307&quot; value=&quot;338&quot;/&gt;&lt;/object&gt;&lt;object type=&quot;3&quot; unique_id=&quot;10761&quot;&gt;&lt;property id=&quot;20148&quot; value=&quot;5&quot;/&gt;&lt;property id=&quot;20300&quot; value=&quot;Slide 11 - &amp;quot;1-minute paper topics&amp;quot;&quot;/&gt;&lt;property id=&quot;20307&quot; value=&quot;339&quot;/&gt;&lt;/object&gt;&lt;object type=&quot;3&quot; unique_id=&quot;10762&quot;&gt;&lt;property id=&quot;20148&quot; value=&quot;5&quot;/&gt;&lt;property id=&quot;20300&quot; value=&quot;Slide 12 - &amp;quot;1-minute paper topics&amp;quot;&quot;/&gt;&lt;property id=&quot;20307&quot; value=&quot;340&quot;/&gt;&lt;/object&gt;&lt;/object&gt;&lt;object type=&quot;8&quot; unique_id=&quot;1077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1372</TotalTime>
  <Words>152</Words>
  <Application>Microsoft Office PowerPoint</Application>
  <PresentationFormat>On-screen Show (4:3)</PresentationFormat>
  <Paragraphs>29</Paragraphs>
  <Slides>12</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Arial</vt:lpstr>
      <vt:lpstr>Wingdings</vt:lpstr>
      <vt:lpstr>ヒラギノ角ゴ Pro W3</vt:lpstr>
      <vt:lpstr>Symbol</vt:lpstr>
      <vt:lpstr>Tahoma</vt:lpstr>
      <vt:lpstr>Times New Roman</vt:lpstr>
      <vt:lpstr>Courier New</vt:lpstr>
      <vt:lpstr>Axis</vt:lpstr>
      <vt:lpstr>1_MHSGITemplate</vt:lpstr>
      <vt:lpstr>Biology</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207</cp:revision>
  <dcterms:created xsi:type="dcterms:W3CDTF">2005-04-19T02:46:41Z</dcterms:created>
  <dcterms:modified xsi:type="dcterms:W3CDTF">2019-04-24T17:33:33Z</dcterms:modified>
</cp:coreProperties>
</file>