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82" r:id="rId2"/>
  </p:sldMasterIdLst>
  <p:notesMasterIdLst>
    <p:notesMasterId r:id="rId19"/>
  </p:notesMasterIdLst>
  <p:sldIdLst>
    <p:sldId id="317" r:id="rId3"/>
    <p:sldId id="342" r:id="rId4"/>
    <p:sldId id="334" r:id="rId5"/>
    <p:sldId id="318" r:id="rId6"/>
    <p:sldId id="338" r:id="rId7"/>
    <p:sldId id="339" r:id="rId8"/>
    <p:sldId id="340" r:id="rId9"/>
    <p:sldId id="341" r:id="rId10"/>
    <p:sldId id="337" r:id="rId11"/>
    <p:sldId id="328" r:id="rId12"/>
    <p:sldId id="329" r:id="rId13"/>
    <p:sldId id="335" r:id="rId14"/>
    <p:sldId id="336" r:id="rId15"/>
    <p:sldId id="322" r:id="rId16"/>
    <p:sldId id="321" r:id="rId17"/>
    <p:sldId id="320"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97302" autoAdjust="0"/>
  </p:normalViewPr>
  <p:slideViewPr>
    <p:cSldViewPr>
      <p:cViewPr varScale="1">
        <p:scale>
          <a:sx n="75" d="100"/>
          <a:sy n="75" d="100"/>
        </p:scale>
        <p:origin x="78" y="5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159F283E-29F6-4655-BE04-ABDC21D04E6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389D42A-3C6E-4B57-B01C-98A35B2BE6A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F2227855-E7CF-4514-8030-144FDC51D87C}"/>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B77C7EFD-ACD7-425B-A12C-AD3A83FB322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41BD946-16AD-474F-96AA-0D306B5FE1E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90CF06CE-FF9A-499E-8815-945650C8884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5234865-218F-4016-95DD-264B1D16A54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09B1231D-1D99-4E30-BC10-6E523754B9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529E75C-E829-4699-8F5D-FE75C236B9FA}" type="slidenum">
              <a:rPr lang="en-US" altLang="en-US" sz="1200"/>
              <a:pPr/>
              <a:t>1</a:t>
            </a:fld>
            <a:endParaRPr lang="en-US" altLang="en-US" sz="1200"/>
          </a:p>
        </p:txBody>
      </p:sp>
      <p:sp>
        <p:nvSpPr>
          <p:cNvPr id="5123" name="Rectangle 2">
            <a:extLst>
              <a:ext uri="{FF2B5EF4-FFF2-40B4-BE49-F238E27FC236}">
                <a16:creationId xmlns:a16="http://schemas.microsoft.com/office/drawing/2014/main" id="{C5081685-4697-4D49-81BC-57449B2834F9}"/>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91A729AE-2D4F-4780-A1D2-B551F79A5F1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A96D0F9-AEAC-4F2B-8107-5BE533355C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02695BC-A0B8-4439-9F44-040FECB526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0279BFB-393B-4E69-8A4A-23F2E5F26AB5}"/>
              </a:ext>
            </a:extLst>
          </p:cNvPr>
          <p:cNvSpPr>
            <a:spLocks noGrp="1" noChangeArrowheads="1"/>
          </p:cNvSpPr>
          <p:nvPr>
            <p:ph type="sldNum" sz="quarter" idx="12"/>
          </p:nvPr>
        </p:nvSpPr>
        <p:spPr>
          <a:ln/>
        </p:spPr>
        <p:txBody>
          <a:bodyPr/>
          <a:lstStyle>
            <a:lvl1pPr>
              <a:defRPr/>
            </a:lvl1pPr>
          </a:lstStyle>
          <a:p>
            <a:pPr>
              <a:defRPr/>
            </a:pPr>
            <a:fld id="{E69BE270-E144-4D42-85F2-247339F7557F}" type="slidenum">
              <a:rPr lang="en-US" altLang="en-US"/>
              <a:pPr>
                <a:defRPr/>
              </a:pPr>
              <a:t>‹#›</a:t>
            </a:fld>
            <a:endParaRPr lang="en-US" altLang="en-US"/>
          </a:p>
        </p:txBody>
      </p:sp>
    </p:spTree>
    <p:extLst>
      <p:ext uri="{BB962C8B-B14F-4D97-AF65-F5344CB8AC3E}">
        <p14:creationId xmlns:p14="http://schemas.microsoft.com/office/powerpoint/2010/main" val="2001894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5D8CD9D-5ADF-49D2-85A6-BC7498916A1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3DD0599-3AD4-469C-B650-8F444DA35B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6B7F0E4-018D-424C-ACC4-B7C2D7D0250B}"/>
              </a:ext>
            </a:extLst>
          </p:cNvPr>
          <p:cNvSpPr>
            <a:spLocks noGrp="1" noChangeArrowheads="1"/>
          </p:cNvSpPr>
          <p:nvPr>
            <p:ph type="sldNum" sz="quarter" idx="12"/>
          </p:nvPr>
        </p:nvSpPr>
        <p:spPr>
          <a:ln/>
        </p:spPr>
        <p:txBody>
          <a:bodyPr/>
          <a:lstStyle>
            <a:lvl1pPr>
              <a:defRPr/>
            </a:lvl1pPr>
          </a:lstStyle>
          <a:p>
            <a:pPr>
              <a:defRPr/>
            </a:pPr>
            <a:fld id="{99B09171-4F63-4A3C-AAE8-E5D99081B913}" type="slidenum">
              <a:rPr lang="en-US" altLang="en-US"/>
              <a:pPr>
                <a:defRPr/>
              </a:pPr>
              <a:t>‹#›</a:t>
            </a:fld>
            <a:endParaRPr lang="en-US" altLang="en-US"/>
          </a:p>
        </p:txBody>
      </p:sp>
    </p:spTree>
    <p:extLst>
      <p:ext uri="{BB962C8B-B14F-4D97-AF65-F5344CB8AC3E}">
        <p14:creationId xmlns:p14="http://schemas.microsoft.com/office/powerpoint/2010/main" val="364894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F0896-2986-4E13-B60B-EFAE39E78F6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E964BD-A554-4EFC-A420-B863B6C6C04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691704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45CEE-0FB5-4325-A3C1-5ABE58074F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27F252-2918-49DB-9744-2C1C2C9A489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614035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D5BBF-814B-4FBF-AC4B-237583BFEC6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7909DF-C555-4DE8-A091-E4B810D7812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65275424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EAD51-C7AB-424C-8FD4-245AEE94BE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67179F-7E61-4157-A81D-024AE7A7B1A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389CD3-7A30-4D88-8F25-AF6A745D89C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580254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D268E-B1C5-4D00-B28A-E3022CDAEBD5}"/>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15BC51-BF53-4100-9C0C-6DE084786F6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C5C66AB-BEE3-4DEC-A9B0-699670E975BC}"/>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62B03B-9E52-46CE-8BCF-A6904689B0E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CEAB49C-E582-4E8C-A87E-68EF6C75EB66}"/>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921027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8A5EB-6779-4791-BC66-BF1D4C9F06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804074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54297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76572-3A86-4151-A630-DD493FC36B4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696D32-A077-4390-8D81-9B0BB1462C3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033B32-BCE9-42F9-8DC4-F51B3F44632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6719576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B1AED-B47C-48BF-A463-65D80EE624C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F32B3B-5786-4FB6-AE30-126154BB16E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E6A799EB-733F-4C15-B578-8E490C51057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3107501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6B69B21-5F4B-458E-A73D-59577507C00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2AAD1B1-C105-4102-9C10-292F76DCA41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EBC79C4-931D-42DE-A71E-41DCEC921A25}"/>
              </a:ext>
            </a:extLst>
          </p:cNvPr>
          <p:cNvSpPr>
            <a:spLocks noGrp="1" noChangeArrowheads="1"/>
          </p:cNvSpPr>
          <p:nvPr>
            <p:ph type="sldNum" sz="quarter" idx="12"/>
          </p:nvPr>
        </p:nvSpPr>
        <p:spPr>
          <a:ln/>
        </p:spPr>
        <p:txBody>
          <a:bodyPr/>
          <a:lstStyle>
            <a:lvl1pPr>
              <a:defRPr/>
            </a:lvl1pPr>
          </a:lstStyle>
          <a:p>
            <a:pPr>
              <a:defRPr/>
            </a:pPr>
            <a:fld id="{D451BC2F-DFD6-4FDA-A988-5814EB91B2B9}" type="slidenum">
              <a:rPr lang="en-US" altLang="en-US"/>
              <a:pPr>
                <a:defRPr/>
              </a:pPr>
              <a:t>‹#›</a:t>
            </a:fld>
            <a:endParaRPr lang="en-US" altLang="en-US"/>
          </a:p>
        </p:txBody>
      </p:sp>
    </p:spTree>
    <p:extLst>
      <p:ext uri="{BB962C8B-B14F-4D97-AF65-F5344CB8AC3E}">
        <p14:creationId xmlns:p14="http://schemas.microsoft.com/office/powerpoint/2010/main" val="6070521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8CFA5-303D-4CA2-9F92-6723725877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D14B13-CCB7-4F47-9035-BC0232890F6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779705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89B746-94E5-49A3-8286-9F98B10D566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D79556-E55D-460D-8F40-3B4EF799FCE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302301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D09E8A4-941A-49F6-9853-5F07888FEE5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DF64961-F014-478F-B416-8641DD9103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18C5081-FCAB-45E1-AA5B-EBBE852051BA}"/>
              </a:ext>
            </a:extLst>
          </p:cNvPr>
          <p:cNvSpPr>
            <a:spLocks noGrp="1" noChangeArrowheads="1"/>
          </p:cNvSpPr>
          <p:nvPr>
            <p:ph type="sldNum" sz="quarter" idx="12"/>
          </p:nvPr>
        </p:nvSpPr>
        <p:spPr>
          <a:ln/>
        </p:spPr>
        <p:txBody>
          <a:bodyPr/>
          <a:lstStyle>
            <a:lvl1pPr>
              <a:defRPr/>
            </a:lvl1pPr>
          </a:lstStyle>
          <a:p>
            <a:pPr>
              <a:defRPr/>
            </a:pPr>
            <a:fld id="{2EC52192-CA51-4B67-A04E-675D54CA9B4F}" type="slidenum">
              <a:rPr lang="en-US" altLang="en-US"/>
              <a:pPr>
                <a:defRPr/>
              </a:pPr>
              <a:t>‹#›</a:t>
            </a:fld>
            <a:endParaRPr lang="en-US" altLang="en-US"/>
          </a:p>
        </p:txBody>
      </p:sp>
    </p:spTree>
    <p:extLst>
      <p:ext uri="{BB962C8B-B14F-4D97-AF65-F5344CB8AC3E}">
        <p14:creationId xmlns:p14="http://schemas.microsoft.com/office/powerpoint/2010/main" val="396498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AAF24CA-41AD-4B9F-B04A-02C432C3A2D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6AD690F-7E0A-482C-9305-78A46AB438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352015D-048C-438B-8CE3-CDE42C89260B}"/>
              </a:ext>
            </a:extLst>
          </p:cNvPr>
          <p:cNvSpPr>
            <a:spLocks noGrp="1" noChangeArrowheads="1"/>
          </p:cNvSpPr>
          <p:nvPr>
            <p:ph type="sldNum" sz="quarter" idx="12"/>
          </p:nvPr>
        </p:nvSpPr>
        <p:spPr>
          <a:ln/>
        </p:spPr>
        <p:txBody>
          <a:bodyPr/>
          <a:lstStyle>
            <a:lvl1pPr>
              <a:defRPr/>
            </a:lvl1pPr>
          </a:lstStyle>
          <a:p>
            <a:pPr>
              <a:defRPr/>
            </a:pPr>
            <a:fld id="{B5B0F5B4-6AF3-488E-B064-122CCE112AED}" type="slidenum">
              <a:rPr lang="en-US" altLang="en-US"/>
              <a:pPr>
                <a:defRPr/>
              </a:pPr>
              <a:t>‹#›</a:t>
            </a:fld>
            <a:endParaRPr lang="en-US" altLang="en-US"/>
          </a:p>
        </p:txBody>
      </p:sp>
    </p:spTree>
    <p:extLst>
      <p:ext uri="{BB962C8B-B14F-4D97-AF65-F5344CB8AC3E}">
        <p14:creationId xmlns:p14="http://schemas.microsoft.com/office/powerpoint/2010/main" val="185925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602A502-D700-4DFB-AB58-56FDA0E0F00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A3A63C1C-CC4A-4F97-99AE-D1311E58DC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22B5E12-408D-44BB-B070-608081DCE0E3}"/>
              </a:ext>
            </a:extLst>
          </p:cNvPr>
          <p:cNvSpPr>
            <a:spLocks noGrp="1" noChangeArrowheads="1"/>
          </p:cNvSpPr>
          <p:nvPr>
            <p:ph type="sldNum" sz="quarter" idx="12"/>
          </p:nvPr>
        </p:nvSpPr>
        <p:spPr>
          <a:ln/>
        </p:spPr>
        <p:txBody>
          <a:bodyPr/>
          <a:lstStyle>
            <a:lvl1pPr>
              <a:defRPr/>
            </a:lvl1pPr>
          </a:lstStyle>
          <a:p>
            <a:pPr>
              <a:defRPr/>
            </a:pPr>
            <a:fld id="{75EDCE0A-7F84-4401-8A22-5A568E6F4C4C}" type="slidenum">
              <a:rPr lang="en-US" altLang="en-US"/>
              <a:pPr>
                <a:defRPr/>
              </a:pPr>
              <a:t>‹#›</a:t>
            </a:fld>
            <a:endParaRPr lang="en-US" altLang="en-US"/>
          </a:p>
        </p:txBody>
      </p:sp>
    </p:spTree>
    <p:extLst>
      <p:ext uri="{BB962C8B-B14F-4D97-AF65-F5344CB8AC3E}">
        <p14:creationId xmlns:p14="http://schemas.microsoft.com/office/powerpoint/2010/main" val="389824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61B9365-FE66-4F03-B63F-0B0EC22DB37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7C195C4E-BA8B-4E4E-9B93-698936BD52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69A7404-30D8-48DF-9065-0C5F8134D728}"/>
              </a:ext>
            </a:extLst>
          </p:cNvPr>
          <p:cNvSpPr>
            <a:spLocks noGrp="1" noChangeArrowheads="1"/>
          </p:cNvSpPr>
          <p:nvPr>
            <p:ph type="sldNum" sz="quarter" idx="12"/>
          </p:nvPr>
        </p:nvSpPr>
        <p:spPr>
          <a:ln/>
        </p:spPr>
        <p:txBody>
          <a:bodyPr/>
          <a:lstStyle>
            <a:lvl1pPr>
              <a:defRPr/>
            </a:lvl1pPr>
          </a:lstStyle>
          <a:p>
            <a:pPr>
              <a:defRPr/>
            </a:pPr>
            <a:fld id="{628A28AF-CF21-4029-8F30-F00FCD2203F6}" type="slidenum">
              <a:rPr lang="en-US" altLang="en-US"/>
              <a:pPr>
                <a:defRPr/>
              </a:pPr>
              <a:t>‹#›</a:t>
            </a:fld>
            <a:endParaRPr lang="en-US" altLang="en-US"/>
          </a:p>
        </p:txBody>
      </p:sp>
    </p:spTree>
    <p:extLst>
      <p:ext uri="{BB962C8B-B14F-4D97-AF65-F5344CB8AC3E}">
        <p14:creationId xmlns:p14="http://schemas.microsoft.com/office/powerpoint/2010/main" val="2443754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7BC8D2D-E8A5-4238-BC73-30E09F5FA8A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73D4D2A-4C30-41D9-A3C8-9E815A5EE5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60A1B8E-FC56-4953-AD7B-BBD54DC127B8}"/>
              </a:ext>
            </a:extLst>
          </p:cNvPr>
          <p:cNvSpPr>
            <a:spLocks noGrp="1" noChangeArrowheads="1"/>
          </p:cNvSpPr>
          <p:nvPr>
            <p:ph type="sldNum" sz="quarter" idx="12"/>
          </p:nvPr>
        </p:nvSpPr>
        <p:spPr>
          <a:ln/>
        </p:spPr>
        <p:txBody>
          <a:bodyPr/>
          <a:lstStyle>
            <a:lvl1pPr>
              <a:defRPr/>
            </a:lvl1pPr>
          </a:lstStyle>
          <a:p>
            <a:pPr>
              <a:defRPr/>
            </a:pPr>
            <a:fld id="{44651AB6-9584-448F-9B95-BDFCBD3B9B91}" type="slidenum">
              <a:rPr lang="en-US" altLang="en-US"/>
              <a:pPr>
                <a:defRPr/>
              </a:pPr>
              <a:t>‹#›</a:t>
            </a:fld>
            <a:endParaRPr lang="en-US" altLang="en-US"/>
          </a:p>
        </p:txBody>
      </p:sp>
    </p:spTree>
    <p:extLst>
      <p:ext uri="{BB962C8B-B14F-4D97-AF65-F5344CB8AC3E}">
        <p14:creationId xmlns:p14="http://schemas.microsoft.com/office/powerpoint/2010/main" val="974658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0649252-A981-42DD-BF98-2A22CA97030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269FC6A-DA22-4288-A61A-65263ED10E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68BDF60-7B68-4774-9048-C53A559FF8B2}"/>
              </a:ext>
            </a:extLst>
          </p:cNvPr>
          <p:cNvSpPr>
            <a:spLocks noGrp="1" noChangeArrowheads="1"/>
          </p:cNvSpPr>
          <p:nvPr>
            <p:ph type="sldNum" sz="quarter" idx="12"/>
          </p:nvPr>
        </p:nvSpPr>
        <p:spPr>
          <a:ln/>
        </p:spPr>
        <p:txBody>
          <a:bodyPr/>
          <a:lstStyle>
            <a:lvl1pPr>
              <a:defRPr/>
            </a:lvl1pPr>
          </a:lstStyle>
          <a:p>
            <a:pPr>
              <a:defRPr/>
            </a:pPr>
            <a:fld id="{17536DB8-BF1D-45AF-B740-6DC48ADF5896}" type="slidenum">
              <a:rPr lang="en-US" altLang="en-US"/>
              <a:pPr>
                <a:defRPr/>
              </a:pPr>
              <a:t>‹#›</a:t>
            </a:fld>
            <a:endParaRPr lang="en-US" altLang="en-US"/>
          </a:p>
        </p:txBody>
      </p:sp>
    </p:spTree>
    <p:extLst>
      <p:ext uri="{BB962C8B-B14F-4D97-AF65-F5344CB8AC3E}">
        <p14:creationId xmlns:p14="http://schemas.microsoft.com/office/powerpoint/2010/main" val="2874355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5582F9A-BA44-4350-907C-3BFB3155DF3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8E4FC52-1F2C-4170-A622-9F28493C92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413F5B0-C6B1-4913-A1D5-9B88C40456D3}"/>
              </a:ext>
            </a:extLst>
          </p:cNvPr>
          <p:cNvSpPr>
            <a:spLocks noGrp="1" noChangeArrowheads="1"/>
          </p:cNvSpPr>
          <p:nvPr>
            <p:ph type="sldNum" sz="quarter" idx="12"/>
          </p:nvPr>
        </p:nvSpPr>
        <p:spPr>
          <a:ln/>
        </p:spPr>
        <p:txBody>
          <a:bodyPr/>
          <a:lstStyle>
            <a:lvl1pPr>
              <a:defRPr/>
            </a:lvl1pPr>
          </a:lstStyle>
          <a:p>
            <a:pPr>
              <a:defRPr/>
            </a:pPr>
            <a:fld id="{F476D94C-DCBA-4B18-B4E6-D4FEC3FEE89D}" type="slidenum">
              <a:rPr lang="en-US" altLang="en-US"/>
              <a:pPr>
                <a:defRPr/>
              </a:pPr>
              <a:t>‹#›</a:t>
            </a:fld>
            <a:endParaRPr lang="en-US" altLang="en-US"/>
          </a:p>
        </p:txBody>
      </p:sp>
    </p:spTree>
    <p:extLst>
      <p:ext uri="{BB962C8B-B14F-4D97-AF65-F5344CB8AC3E}">
        <p14:creationId xmlns:p14="http://schemas.microsoft.com/office/powerpoint/2010/main" val="561618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BFC2348-8FC5-4628-A953-551A9AAE3F06}"/>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35DB4ADC-02CE-4981-92D2-56C89E46446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FE977AA0-796A-48E7-A2A2-9DD6810F71C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5D7E6FF-A891-4610-A719-1F9D7A6C68C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205324D6-5511-4D50-BDAE-D370947B94B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792DABC1-0B8E-483A-981C-9FDFD3E928B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BF6C83D-994C-48A7-B55C-381FE84F582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53F1AD0C-4224-4F86-AF7D-F8D750B460F6}" type="slidenum">
              <a:rPr lang="en-US" altLang="en-US"/>
              <a:pPr>
                <a:defRPr/>
              </a:pPr>
              <a:t>‹#›</a:t>
            </a:fld>
            <a:endParaRPr lang="en-US" altLang="en-US"/>
          </a:p>
        </p:txBody>
      </p:sp>
      <p:sp>
        <p:nvSpPr>
          <p:cNvPr id="1033" name="Freeform 9">
            <a:extLst>
              <a:ext uri="{FF2B5EF4-FFF2-40B4-BE49-F238E27FC236}">
                <a16:creationId xmlns:a16="http://schemas.microsoft.com/office/drawing/2014/main" id="{1BF0E8CC-FCFD-4754-9BD6-B50D0A3F000E}"/>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053D4941-1E26-461F-861C-1CCC6C297019}"/>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62DA0460-BF6B-4612-8B6D-B2851C3C14D8}"/>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374D7892-E6D6-4AFE-BB65-DEC6B504AF10}"/>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FB1B4E10-5974-47E8-82F6-8C504E82B1B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D75EC149-EDFB-49BA-B781-2B69DC769F09}"/>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FAF4C0F3-3124-450F-97D4-2DE81F96117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1B330BA0-E022-4C7B-B0FD-232FE87B1103}"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92C12F8C-04E1-49CF-8D3D-3522C2DE4BA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62E3598-4478-4761-8360-F8563828272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E47C9A40-3397-4E0A-AE59-75F7B83DD2E3}"/>
              </a:ext>
            </a:extLst>
          </p:cNvPr>
          <p:cNvSpPr txBox="1">
            <a:spLocks noChangeArrowheads="1"/>
          </p:cNvSpPr>
          <p:nvPr/>
        </p:nvSpPr>
        <p:spPr bwMode="auto">
          <a:xfrm>
            <a:off x="0" y="6527800"/>
            <a:ext cx="88392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969323B8-E427-4905-8DC6-4A6C541E9F7E}"/>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A1EE3FB1-93B3-4A0E-A90D-BA9CDA1B9FDE}"/>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Cells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F7DBE093-3DDE-42F0-A54F-6898BC4A5071}"/>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16459AAC-FAAB-4B37-99AF-BB53BC0AC9F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What is the function of the central vacuole?</a:t>
            </a:r>
          </a:p>
          <a:p>
            <a:pPr eaLnBrk="1" hangingPunct="1">
              <a:buFont typeface="Wingdings" panose="05000000000000000000" pitchFamily="2" charset="2"/>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AC4273C-B717-4FDD-A391-183851390B8B}"/>
              </a:ext>
            </a:extLst>
          </p:cNvPr>
          <p:cNvSpPr>
            <a:spLocks noGrp="1" noChangeArrowheads="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F4F8DB9E-6F95-498E-A075-764BCF26E64B}"/>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Describe the structure and function of the different types of protein fibers that constitute the cytoskeleton.</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4BDD945-273E-4B6A-B328-CDB6525E24CC}"/>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AA2EE678-D9E5-47DB-9727-D71DB19ECA07}"/>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two functions of the Golgi apparatus.</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F45A94D-3788-4DC0-9634-53E5E6B380DE}"/>
              </a:ext>
            </a:extLst>
          </p:cNvPr>
          <p:cNvSpPr>
            <a:spLocks noGrp="1" noChangeArrowheads="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CB9CC797-0A20-4DC8-A3CD-584E878B7B88}"/>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When would it be appropriate to use an electron microscope instead of a light microscope?</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D21A14F-9964-4718-BF37-A8A6E652CA0A}"/>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672C75D8-A6FA-4FB2-83AA-CF8CDA3C9DD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the surface-to-volume ratio and how it relates to the size of cells.</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BC56CADB-4440-42DD-B8A9-210A2A77B2CE}"/>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BC701D5E-59E5-4EDB-A379-2065CCA667F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How are the scientific contributions of Robert Hooke and Antoine van Leeuwenhoek different?</a:t>
            </a:r>
          </a:p>
          <a:p>
            <a:pPr eaLnBrk="1" hangingPunct="1">
              <a:buFont typeface="Wingdings" panose="05000000000000000000" pitchFamily="2" charset="2"/>
              <a:buNone/>
              <a:defRPr/>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10A1AA01-CE3A-458B-ABB1-2C9F568436E0}"/>
              </a:ext>
            </a:extLst>
          </p:cNvPr>
          <p:cNvSpPr>
            <a:spLocks noGrp="1" noChangeArrowheads="1"/>
          </p:cNvSpPr>
          <p:nvPr>
            <p:ph type="title"/>
          </p:nvPr>
        </p:nvSpPr>
        <p:spPr/>
        <p:txBody>
          <a:bodyPr/>
          <a:lstStyle/>
          <a:p>
            <a:pPr eaLnBrk="1" hangingPunct="1"/>
            <a:r>
              <a:rPr lang="en-US" altLang="en-US"/>
              <a:t>1-minute paper topics</a:t>
            </a:r>
          </a:p>
        </p:txBody>
      </p:sp>
      <p:sp>
        <p:nvSpPr>
          <p:cNvPr id="20483" name="Content Placeholder 2">
            <a:extLst>
              <a:ext uri="{FF2B5EF4-FFF2-40B4-BE49-F238E27FC236}">
                <a16:creationId xmlns:a16="http://schemas.microsoft.com/office/drawing/2014/main" id="{46DEDA3A-A5E8-49AB-BB2C-881E9D3E1DCD}"/>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Describe the cell walls in bacteria, animal and plant cells. </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EAF788E-2FAC-4717-96B4-56D2B415E7C0}"/>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71AA7EBB-89B8-4B91-A07B-DEC45AFA69F4}"/>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06BD52-2E49-4D83-ABF2-FDE54A467B55}"/>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5AD33392-81EC-404F-B8C2-41D3D5C73D4F}"/>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E3B3A60-3F0F-4646-839C-88763F253C20}"/>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D718F07B-DF0E-4960-BBB7-AFA6459A9C88}"/>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contributions of Schwann, Schleiden and Virchow to cell research.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0DED185-DD82-4648-AA51-6797C47BFC60}"/>
              </a:ext>
            </a:extLst>
          </p:cNvPr>
          <p:cNvSpPr>
            <a:spLocks noGrp="1" noChangeArrowheads="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84D2165-2AE5-4A4B-8DFD-730F4946B7FA}"/>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A cell’s structure is determined by matter, energy, organization and information. Discuss the importance of each to a cell.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ED52410-89AA-4D08-BA93-575107669FDE}"/>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C3A2880A-8ADA-4877-8E68-7A98EDBA8F58}"/>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three functions of the rough endoplasmic reticulum.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7D249D7-04A6-4317-9319-77896FD9232B}"/>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7124383F-9340-4145-B23C-F7AE6C5C1534}"/>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the relationship between the components of the endomembrane system?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BFD67F4-D65B-4DB8-B534-6936FFE148AB}"/>
              </a:ext>
            </a:extLst>
          </p:cNvPr>
          <p:cNvSpPr>
            <a:spLocks noGrp="1" noChangeArrowheads="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493A789-36EF-4BE8-BA75-647AE8A4C202}"/>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Mitochondria and chloroplast have their own DNA and replicate separately from the nucleus and they can synthesize ATP. Can they survive outside of the cell? Explain your answer.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FC4A61C-6022-4120-BDDF-1AE6DAF76149}"/>
              </a:ext>
            </a:extLst>
          </p:cNvPr>
          <p:cNvSpPr>
            <a:spLocks noGrp="1" noChangeArrowheads="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DD96B99-9FB3-4B53-B1B7-F50A6A8FB3BB}"/>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Briefly describe endosymbiosis?</a:t>
            </a:r>
          </a:p>
          <a:p>
            <a:pPr marL="457200" indent="-457200" eaLnBrk="1" hangingPunct="1">
              <a:buFont typeface="Courier New" panose="02070309020205020404" pitchFamily="49" charset="0"/>
              <a:buChar char="o"/>
            </a:pPr>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3"/>
  <p:tag name="MMPROD_UIDATA" val="&lt;database version=&quot;7.0&quot;&gt;&lt;object type=&quot;1&quot; unique_id=&quot;10001&quot;&gt;&lt;object type=&quot;2&quot; unique_id=&quot;10655&quot;&gt;&lt;object type=&quot;3&quot; unique_id=&quot;10656&quot;&gt;&lt;property id=&quot;20148&quot; value=&quot;5&quot;/&gt;&lt;property id=&quot;20300&quot; value=&quot;Slide 1&quot;/&gt;&lt;property id=&quot;20307&quot; value=&quot;317&quot;/&gt;&lt;/object&gt;&lt;object type=&quot;3&quot; unique_id=&quot;10657&quot;&gt;&lt;property id=&quot;20148&quot; value=&quot;5&quot;/&gt;&lt;property id=&quot;20300&quot; value=&quot;Slide 2 - &amp;quot;Minute Paper Goal&amp;quot;&quot;/&gt;&lt;property id=&quot;20307&quot; value=&quot;342&quot;/&gt;&lt;/object&gt;&lt;object type=&quot;3&quot; unique_id=&quot;10658&quot;&gt;&lt;property id=&quot;20148&quot; value=&quot;5&quot;/&gt;&lt;property id=&quot;20300&quot; value=&quot;Slide 3 - &amp;quot;Assessment&amp;quot;&quot;/&gt;&lt;property id=&quot;20307&quot; value=&quot;334&quot;/&gt;&lt;/object&gt;&lt;object type=&quot;3&quot; unique_id=&quot;10659&quot;&gt;&lt;property id=&quot;20148&quot; value=&quot;5&quot;/&gt;&lt;property id=&quot;20300&quot; value=&quot;Slide 4 - &amp;quot;1-minute paper topics&amp;quot;&quot;/&gt;&lt;property id=&quot;20307&quot; value=&quot;318&quot;/&gt;&lt;/object&gt;&lt;object type=&quot;3&quot; unique_id=&quot;10660&quot;&gt;&lt;property id=&quot;20148&quot; value=&quot;5&quot;/&gt;&lt;property id=&quot;20300&quot; value=&quot;Slide 5 - &amp;quot;1-minute paper topics&amp;quot;&quot;/&gt;&lt;property id=&quot;20307&quot; value=&quot;338&quot;/&gt;&lt;/object&gt;&lt;object type=&quot;3&quot; unique_id=&quot;10661&quot;&gt;&lt;property id=&quot;20148&quot; value=&quot;5&quot;/&gt;&lt;property id=&quot;20300&quot; value=&quot;Slide 6 - &amp;quot;1-minute paper topics&amp;quot;&quot;/&gt;&lt;property id=&quot;20307&quot; value=&quot;339&quot;/&gt;&lt;/object&gt;&lt;object type=&quot;3&quot; unique_id=&quot;10662&quot;&gt;&lt;property id=&quot;20148&quot; value=&quot;5&quot;/&gt;&lt;property id=&quot;20300&quot; value=&quot;Slide 7 - &amp;quot;1-minute paper topics&amp;quot;&quot;/&gt;&lt;property id=&quot;20307&quot; value=&quot;340&quot;/&gt;&lt;/object&gt;&lt;object type=&quot;3&quot; unique_id=&quot;10663&quot;&gt;&lt;property id=&quot;20148&quot; value=&quot;5&quot;/&gt;&lt;property id=&quot;20300&quot; value=&quot;Slide 8 - &amp;quot;1-minute paper topics&amp;quot;&quot;/&gt;&lt;property id=&quot;20307&quot; value=&quot;341&quot;/&gt;&lt;/object&gt;&lt;object type=&quot;3&quot; unique_id=&quot;10664&quot;&gt;&lt;property id=&quot;20148&quot; value=&quot;5&quot;/&gt;&lt;property id=&quot;20300&quot; value=&quot;Slide 9 - &amp;quot;1-minute paper topics&amp;quot;&quot;/&gt;&lt;property id=&quot;20307&quot; value=&quot;337&quot;/&gt;&lt;/object&gt;&lt;object type=&quot;3&quot; unique_id=&quot;10665&quot;&gt;&lt;property id=&quot;20148&quot; value=&quot;5&quot;/&gt;&lt;property id=&quot;20300&quot; value=&quot;Slide 10 - &amp;quot;1-minute paper topics&amp;quot;&quot;/&gt;&lt;property id=&quot;20307&quot; value=&quot;328&quot;/&gt;&lt;/object&gt;&lt;object type=&quot;3&quot; unique_id=&quot;10666&quot;&gt;&lt;property id=&quot;20148&quot; value=&quot;5&quot;/&gt;&lt;property id=&quot;20300&quot; value=&quot;Slide 11 - &amp;quot;1-minute paper topics&amp;quot;&quot;/&gt;&lt;property id=&quot;20307&quot; value=&quot;329&quot;/&gt;&lt;/object&gt;&lt;object type=&quot;3&quot; unique_id=&quot;10667&quot;&gt;&lt;property id=&quot;20148&quot; value=&quot;5&quot;/&gt;&lt;property id=&quot;20300&quot; value=&quot;Slide 12 - &amp;quot;1-minute paper topics&amp;quot;&quot;/&gt;&lt;property id=&quot;20307&quot; value=&quot;335&quot;/&gt;&lt;/object&gt;&lt;object type=&quot;3&quot; unique_id=&quot;10668&quot;&gt;&lt;property id=&quot;20148&quot; value=&quot;5&quot;/&gt;&lt;property id=&quot;20300&quot; value=&quot;Slide 13 - &amp;quot;1-minute paper topics&amp;quot;&quot;/&gt;&lt;property id=&quot;20307&quot; value=&quot;336&quot;/&gt;&lt;/object&gt;&lt;/object&gt;&lt;object type=&quot;8&quot; unique_id=&quot;1068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860</TotalTime>
  <Words>256</Words>
  <Application>Microsoft Office PowerPoint</Application>
  <PresentationFormat>On-screen Show (4:3)</PresentationFormat>
  <Paragraphs>38</Paragraphs>
  <Slides>16</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153</cp:revision>
  <dcterms:created xsi:type="dcterms:W3CDTF">2005-04-19T02:46:41Z</dcterms:created>
  <dcterms:modified xsi:type="dcterms:W3CDTF">2019-04-23T20:18:57Z</dcterms:modified>
</cp:coreProperties>
</file>