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30" r:id="rId2"/>
  </p:sldMasterIdLst>
  <p:notesMasterIdLst>
    <p:notesMasterId r:id="rId13"/>
  </p:notesMasterIdLst>
  <p:sldIdLst>
    <p:sldId id="317" r:id="rId3"/>
    <p:sldId id="334" r:id="rId4"/>
    <p:sldId id="336" r:id="rId5"/>
    <p:sldId id="343" r:id="rId6"/>
    <p:sldId id="357" r:id="rId7"/>
    <p:sldId id="358" r:id="rId8"/>
    <p:sldId id="359" r:id="rId9"/>
    <p:sldId id="360" r:id="rId10"/>
    <p:sldId id="361" r:id="rId11"/>
    <p:sldId id="362" r:id="rId12"/>
  </p:sldIdLst>
  <p:sldSz cx="9144000" cy="6858000" type="screen4x3"/>
  <p:notesSz cx="6858000" cy="9144000"/>
  <p:custDataLst>
    <p:tags r:id="rId1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1DBFFAA9-2DB6-4F8C-A48B-5BE6C0C2E34E}"/>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485D2F3F-D068-47C2-951B-3F88F02C25C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E7E7A8CD-F51A-445D-82EF-9A7AA4DB9E15}"/>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3A6236C8-A09C-4B1F-9814-0E304521644F}"/>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833A2467-BA69-45E3-BE24-0C79F81CCFC4}"/>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38A3566A-445D-4A1C-BD9E-126C423CA1A9}"/>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B8DF3C11-3777-4AB8-A7BF-B1C4F6E0D464}"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4170F45D-A1C1-4BDE-ABAE-C3EDD697C36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385B27F-0F15-47DF-8900-E7E0D5C7CC98}" type="slidenum">
              <a:rPr lang="en-US" altLang="en-US" sz="1200"/>
              <a:pPr/>
              <a:t>1</a:t>
            </a:fld>
            <a:endParaRPr lang="en-US" altLang="en-US" sz="1200"/>
          </a:p>
        </p:txBody>
      </p:sp>
      <p:sp>
        <p:nvSpPr>
          <p:cNvPr id="14339" name="Rectangle 2">
            <a:extLst>
              <a:ext uri="{FF2B5EF4-FFF2-40B4-BE49-F238E27FC236}">
                <a16:creationId xmlns:a16="http://schemas.microsoft.com/office/drawing/2014/main" id="{07175DA0-AC34-4995-A509-9BD363075138}"/>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7BE3BFCA-D7A8-4E29-AE7D-23F75F06178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22AA7098-603E-46C2-8ABE-7288C44B4D56}"/>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02F9E43F-22CF-4076-8B35-ECCB2F17D0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4" name="Slide Number Placeholder 3">
            <a:extLst>
              <a:ext uri="{FF2B5EF4-FFF2-40B4-BE49-F238E27FC236}">
                <a16:creationId xmlns:a16="http://schemas.microsoft.com/office/drawing/2014/main" id="{68575A19-D51A-42F1-AB57-729FAF6008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1D64F74-0A41-40D5-BF54-1E9B0A11106B}"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39E8CE6-21D6-45C0-8551-66BC2A7B10E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7B78ABB-1F01-4162-9C34-2EC84BBF4A1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80EE35D-98E7-4B2A-91E0-B96C3A763B52}"/>
              </a:ext>
            </a:extLst>
          </p:cNvPr>
          <p:cNvSpPr>
            <a:spLocks noGrp="1" noChangeArrowheads="1"/>
          </p:cNvSpPr>
          <p:nvPr>
            <p:ph type="sldNum" sz="quarter" idx="12"/>
          </p:nvPr>
        </p:nvSpPr>
        <p:spPr>
          <a:ln/>
        </p:spPr>
        <p:txBody>
          <a:bodyPr/>
          <a:lstStyle>
            <a:lvl1pPr>
              <a:defRPr/>
            </a:lvl1pPr>
          </a:lstStyle>
          <a:p>
            <a:fld id="{1DD070B2-1907-4165-8E96-59AEEC8CA835}" type="slidenum">
              <a:rPr lang="en-US" altLang="en-US"/>
              <a:pPr/>
              <a:t>‹#›</a:t>
            </a:fld>
            <a:endParaRPr lang="en-US" altLang="en-US"/>
          </a:p>
        </p:txBody>
      </p:sp>
    </p:spTree>
    <p:extLst>
      <p:ext uri="{BB962C8B-B14F-4D97-AF65-F5344CB8AC3E}">
        <p14:creationId xmlns:p14="http://schemas.microsoft.com/office/powerpoint/2010/main" val="165402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8BD3B8C-3442-4EF5-8E7F-9D767D12395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F0F4CC4-B2FF-4FBF-BB50-F2E5EC9C691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F990727-69BF-4B6E-B057-E8576909631A}"/>
              </a:ext>
            </a:extLst>
          </p:cNvPr>
          <p:cNvSpPr>
            <a:spLocks noGrp="1" noChangeArrowheads="1"/>
          </p:cNvSpPr>
          <p:nvPr>
            <p:ph type="sldNum" sz="quarter" idx="12"/>
          </p:nvPr>
        </p:nvSpPr>
        <p:spPr>
          <a:ln/>
        </p:spPr>
        <p:txBody>
          <a:bodyPr/>
          <a:lstStyle>
            <a:lvl1pPr>
              <a:defRPr/>
            </a:lvl1pPr>
          </a:lstStyle>
          <a:p>
            <a:fld id="{E4662A1A-B11F-4D66-8C31-A812059683F9}" type="slidenum">
              <a:rPr lang="en-US" altLang="en-US"/>
              <a:pPr/>
              <a:t>‹#›</a:t>
            </a:fld>
            <a:endParaRPr lang="en-US" altLang="en-US"/>
          </a:p>
        </p:txBody>
      </p:sp>
    </p:spTree>
    <p:extLst>
      <p:ext uri="{BB962C8B-B14F-4D97-AF65-F5344CB8AC3E}">
        <p14:creationId xmlns:p14="http://schemas.microsoft.com/office/powerpoint/2010/main" val="646386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E8DA0-DE5A-43F8-A8FF-7BD6CC16E4F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0BDFF75-C319-4172-BE55-42F9E8B18E5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2162799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BE7E6-51CD-4531-A9B6-94F726189D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FDD43F-B879-4171-9639-BE52EC33181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25178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43C24-2E70-4D98-B4F5-F20446D0D28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73AA146-2C4E-4FD4-A3F3-C7DFBC30A770}"/>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09682079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2C298-7AC8-4310-B828-04214936ED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A819EC-5103-4F48-80C1-7AD676108EBF}"/>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7801DF-9360-42D2-8F5E-F7BF6ED07768}"/>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4693102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B1CDA-CCB4-4314-9056-61D9C3DDF7B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17A166-76C0-4672-B3E4-FA46511DAC9C}"/>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761E525-BC8A-47CB-93B0-3BE2873370F1}"/>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F453851-CA9F-4F21-9B57-DA0CC9AEC0A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C7F5E49-992E-4AFF-89B7-9290AEEF0AFE}"/>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7618539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E0B0B-DAC8-4661-A6FF-1DA443DE416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1184898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913033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E4E41-2860-4EC5-A79C-C1DE787705B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13AA342-BC90-49B6-8A8F-8B925C3A72A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1C1DA8-6B2D-4AFF-AB07-7FB86843093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67754453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D704C-4893-4BD9-A224-1AE4A559ECE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0ECF99C-165C-401E-95E6-6FF4B2E4470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BB9A9FE-CCCD-4FFF-BB47-1D0CDF9DA2F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12413921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59D20D0C-7239-4C4E-8E77-F3041316C4C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09E7481-237F-452B-B785-9F10CA8A68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F71A2BA-5A39-43EC-BFC8-E596C671A11D}"/>
              </a:ext>
            </a:extLst>
          </p:cNvPr>
          <p:cNvSpPr>
            <a:spLocks noGrp="1" noChangeArrowheads="1"/>
          </p:cNvSpPr>
          <p:nvPr>
            <p:ph type="sldNum" sz="quarter" idx="12"/>
          </p:nvPr>
        </p:nvSpPr>
        <p:spPr>
          <a:ln/>
        </p:spPr>
        <p:txBody>
          <a:bodyPr/>
          <a:lstStyle>
            <a:lvl1pPr>
              <a:defRPr/>
            </a:lvl1pPr>
          </a:lstStyle>
          <a:p>
            <a:fld id="{158B9685-4556-4675-B7F6-DBC579DC110F}" type="slidenum">
              <a:rPr lang="en-US" altLang="en-US"/>
              <a:pPr/>
              <a:t>‹#›</a:t>
            </a:fld>
            <a:endParaRPr lang="en-US" altLang="en-US"/>
          </a:p>
        </p:txBody>
      </p:sp>
    </p:spTree>
    <p:extLst>
      <p:ext uri="{BB962C8B-B14F-4D97-AF65-F5344CB8AC3E}">
        <p14:creationId xmlns:p14="http://schemas.microsoft.com/office/powerpoint/2010/main" val="26335374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B3173-4E66-45E4-9C22-BCAC32CEDB4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DE7ABC9-5D77-416E-B7E5-E729E203ADE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3228333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5B9BD9-E15C-4C18-B1E1-0F111A715A79}"/>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226B8A-5713-46C4-B4A9-9393221B8501}"/>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020812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DDB98B0B-A2F9-49D5-982E-0A3C3011B93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9D4BDBF-1060-455B-9C71-300FC57141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C97C272-B30B-4040-9138-051EBA6AE547}"/>
              </a:ext>
            </a:extLst>
          </p:cNvPr>
          <p:cNvSpPr>
            <a:spLocks noGrp="1" noChangeArrowheads="1"/>
          </p:cNvSpPr>
          <p:nvPr>
            <p:ph type="sldNum" sz="quarter" idx="12"/>
          </p:nvPr>
        </p:nvSpPr>
        <p:spPr>
          <a:ln/>
        </p:spPr>
        <p:txBody>
          <a:bodyPr/>
          <a:lstStyle>
            <a:lvl1pPr>
              <a:defRPr/>
            </a:lvl1pPr>
          </a:lstStyle>
          <a:p>
            <a:fld id="{382D191B-460E-4092-8A82-854B7C04DDEA}" type="slidenum">
              <a:rPr lang="en-US" altLang="en-US"/>
              <a:pPr/>
              <a:t>‹#›</a:t>
            </a:fld>
            <a:endParaRPr lang="en-US" altLang="en-US"/>
          </a:p>
        </p:txBody>
      </p:sp>
    </p:spTree>
    <p:extLst>
      <p:ext uri="{BB962C8B-B14F-4D97-AF65-F5344CB8AC3E}">
        <p14:creationId xmlns:p14="http://schemas.microsoft.com/office/powerpoint/2010/main" val="1002541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AC34483-60ED-40A4-B3CB-5BA7EE69E0F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5703D4D3-1709-4F5A-B792-E8B40FB1FE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14E2881C-01C5-4EC4-B90F-05E1F8203A06}"/>
              </a:ext>
            </a:extLst>
          </p:cNvPr>
          <p:cNvSpPr>
            <a:spLocks noGrp="1" noChangeArrowheads="1"/>
          </p:cNvSpPr>
          <p:nvPr>
            <p:ph type="sldNum" sz="quarter" idx="12"/>
          </p:nvPr>
        </p:nvSpPr>
        <p:spPr>
          <a:ln/>
        </p:spPr>
        <p:txBody>
          <a:bodyPr/>
          <a:lstStyle>
            <a:lvl1pPr>
              <a:defRPr/>
            </a:lvl1pPr>
          </a:lstStyle>
          <a:p>
            <a:fld id="{3D0FF0B7-BBB5-4DDC-976F-6EDFD8B9045B}" type="slidenum">
              <a:rPr lang="en-US" altLang="en-US"/>
              <a:pPr/>
              <a:t>‹#›</a:t>
            </a:fld>
            <a:endParaRPr lang="en-US" altLang="en-US"/>
          </a:p>
        </p:txBody>
      </p:sp>
    </p:spTree>
    <p:extLst>
      <p:ext uri="{BB962C8B-B14F-4D97-AF65-F5344CB8AC3E}">
        <p14:creationId xmlns:p14="http://schemas.microsoft.com/office/powerpoint/2010/main" val="407846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D4993920-FA6F-413D-BF18-C6002904A10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32524AEA-284E-4B28-AA15-B6725819652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262CB435-9C9D-49DB-95EB-86C481CD81A2}"/>
              </a:ext>
            </a:extLst>
          </p:cNvPr>
          <p:cNvSpPr>
            <a:spLocks noGrp="1" noChangeArrowheads="1"/>
          </p:cNvSpPr>
          <p:nvPr>
            <p:ph type="sldNum" sz="quarter" idx="12"/>
          </p:nvPr>
        </p:nvSpPr>
        <p:spPr>
          <a:ln/>
        </p:spPr>
        <p:txBody>
          <a:bodyPr/>
          <a:lstStyle>
            <a:lvl1pPr>
              <a:defRPr/>
            </a:lvl1pPr>
          </a:lstStyle>
          <a:p>
            <a:fld id="{BB017903-DABD-4E52-8406-744EC7F186C9}" type="slidenum">
              <a:rPr lang="en-US" altLang="en-US"/>
              <a:pPr/>
              <a:t>‹#›</a:t>
            </a:fld>
            <a:endParaRPr lang="en-US" altLang="en-US"/>
          </a:p>
        </p:txBody>
      </p:sp>
    </p:spTree>
    <p:extLst>
      <p:ext uri="{BB962C8B-B14F-4D97-AF65-F5344CB8AC3E}">
        <p14:creationId xmlns:p14="http://schemas.microsoft.com/office/powerpoint/2010/main" val="2705458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1F7216A0-D934-4945-97D1-6758DFDAFE2C}"/>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D683F7F1-2063-4CC6-B97A-D5B8D463749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27F1D57B-54BB-4643-AD33-6B43EA7AB60D}"/>
              </a:ext>
            </a:extLst>
          </p:cNvPr>
          <p:cNvSpPr>
            <a:spLocks noGrp="1" noChangeArrowheads="1"/>
          </p:cNvSpPr>
          <p:nvPr>
            <p:ph type="sldNum" sz="quarter" idx="12"/>
          </p:nvPr>
        </p:nvSpPr>
        <p:spPr>
          <a:ln/>
        </p:spPr>
        <p:txBody>
          <a:bodyPr/>
          <a:lstStyle>
            <a:lvl1pPr>
              <a:defRPr/>
            </a:lvl1pPr>
          </a:lstStyle>
          <a:p>
            <a:fld id="{C6AC8838-768E-4A83-9F43-3CF456C76640}" type="slidenum">
              <a:rPr lang="en-US" altLang="en-US"/>
              <a:pPr/>
              <a:t>‹#›</a:t>
            </a:fld>
            <a:endParaRPr lang="en-US" altLang="en-US"/>
          </a:p>
        </p:txBody>
      </p:sp>
    </p:spTree>
    <p:extLst>
      <p:ext uri="{BB962C8B-B14F-4D97-AF65-F5344CB8AC3E}">
        <p14:creationId xmlns:p14="http://schemas.microsoft.com/office/powerpoint/2010/main" val="391839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6F24C471-CF52-4248-BDF6-357EFCAE1DC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2148C01-49AC-4FE9-BFA0-4C1ECB41E72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468629D-A06A-4938-A508-2E549A2CAF0C}"/>
              </a:ext>
            </a:extLst>
          </p:cNvPr>
          <p:cNvSpPr>
            <a:spLocks noGrp="1" noChangeArrowheads="1"/>
          </p:cNvSpPr>
          <p:nvPr>
            <p:ph type="sldNum" sz="quarter" idx="12"/>
          </p:nvPr>
        </p:nvSpPr>
        <p:spPr>
          <a:ln/>
        </p:spPr>
        <p:txBody>
          <a:bodyPr/>
          <a:lstStyle>
            <a:lvl1pPr>
              <a:defRPr/>
            </a:lvl1pPr>
          </a:lstStyle>
          <a:p>
            <a:fld id="{EDE1BFEE-63BA-49F7-8AA3-7A1DB78B7C04}" type="slidenum">
              <a:rPr lang="en-US" altLang="en-US"/>
              <a:pPr/>
              <a:t>‹#›</a:t>
            </a:fld>
            <a:endParaRPr lang="en-US" altLang="en-US"/>
          </a:p>
        </p:txBody>
      </p:sp>
    </p:spTree>
    <p:extLst>
      <p:ext uri="{BB962C8B-B14F-4D97-AF65-F5344CB8AC3E}">
        <p14:creationId xmlns:p14="http://schemas.microsoft.com/office/powerpoint/2010/main" val="1524190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60D1A076-F63D-42A4-80D4-11BFCDBA783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5B150E5-E49C-40DA-928A-D60DC8C5655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1A6B1BE-3551-416B-95A9-B4CCCDE5C54A}"/>
              </a:ext>
            </a:extLst>
          </p:cNvPr>
          <p:cNvSpPr>
            <a:spLocks noGrp="1" noChangeArrowheads="1"/>
          </p:cNvSpPr>
          <p:nvPr>
            <p:ph type="sldNum" sz="quarter" idx="12"/>
          </p:nvPr>
        </p:nvSpPr>
        <p:spPr>
          <a:ln/>
        </p:spPr>
        <p:txBody>
          <a:bodyPr/>
          <a:lstStyle>
            <a:lvl1pPr>
              <a:defRPr/>
            </a:lvl1pPr>
          </a:lstStyle>
          <a:p>
            <a:fld id="{22B1F0EA-3FD1-431D-AB1D-B358EAF2D8F0}" type="slidenum">
              <a:rPr lang="en-US" altLang="en-US"/>
              <a:pPr/>
              <a:t>‹#›</a:t>
            </a:fld>
            <a:endParaRPr lang="en-US" altLang="en-US"/>
          </a:p>
        </p:txBody>
      </p:sp>
    </p:spTree>
    <p:extLst>
      <p:ext uri="{BB962C8B-B14F-4D97-AF65-F5344CB8AC3E}">
        <p14:creationId xmlns:p14="http://schemas.microsoft.com/office/powerpoint/2010/main" val="1285566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CB7D348-2FA1-4D65-84B1-2FCD6FBC0DD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4CF5984-54F6-4CE0-AC49-04F059F478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5503952-3321-4593-A721-77AA77AF5A29}"/>
              </a:ext>
            </a:extLst>
          </p:cNvPr>
          <p:cNvSpPr>
            <a:spLocks noGrp="1" noChangeArrowheads="1"/>
          </p:cNvSpPr>
          <p:nvPr>
            <p:ph type="sldNum" sz="quarter" idx="12"/>
          </p:nvPr>
        </p:nvSpPr>
        <p:spPr>
          <a:ln/>
        </p:spPr>
        <p:txBody>
          <a:bodyPr/>
          <a:lstStyle>
            <a:lvl1pPr>
              <a:defRPr/>
            </a:lvl1pPr>
          </a:lstStyle>
          <a:p>
            <a:fld id="{DE53D77A-597D-4422-AC21-45770781A98B}" type="slidenum">
              <a:rPr lang="en-US" altLang="en-US"/>
              <a:pPr/>
              <a:t>‹#›</a:t>
            </a:fld>
            <a:endParaRPr lang="en-US" altLang="en-US"/>
          </a:p>
        </p:txBody>
      </p:sp>
    </p:spTree>
    <p:extLst>
      <p:ext uri="{BB962C8B-B14F-4D97-AF65-F5344CB8AC3E}">
        <p14:creationId xmlns:p14="http://schemas.microsoft.com/office/powerpoint/2010/main" val="1483515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B56278DC-9343-4DAD-B919-6F64953B909D}"/>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FF791E40-356D-4682-8BB5-A9FC3B893467}"/>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D070FA7A-65A4-4996-A2B8-C24940E05B90}"/>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CCAFD119-DBB9-4BC4-A773-CE3E77405304}"/>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25ED5240-CE6B-4023-BDD0-191C10DC28A0}"/>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AFF6D837-68DB-4840-B79E-88535FFFF5F1}"/>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7AF8870D-352B-4683-9434-8969CC65AB4E}"/>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9C5684CA-8A49-4434-BA02-B8F0961653F1}" type="slidenum">
              <a:rPr lang="en-US" altLang="en-US"/>
              <a:pPr/>
              <a:t>‹#›</a:t>
            </a:fld>
            <a:endParaRPr lang="en-US" altLang="en-US"/>
          </a:p>
        </p:txBody>
      </p:sp>
      <p:sp>
        <p:nvSpPr>
          <p:cNvPr id="20489" name="Freeform 9">
            <a:extLst>
              <a:ext uri="{FF2B5EF4-FFF2-40B4-BE49-F238E27FC236}">
                <a16:creationId xmlns:a16="http://schemas.microsoft.com/office/drawing/2014/main" id="{636F3A20-3E95-4DF7-B21A-F6BD5525A438}"/>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A45FBE10-035E-46CF-AF89-88D751F05CF1}"/>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40" r:id="rId1"/>
    <p:sldLayoutId id="2147484139" r:id="rId2"/>
    <p:sldLayoutId id="2147484138" r:id="rId3"/>
    <p:sldLayoutId id="2147484137" r:id="rId4"/>
    <p:sldLayoutId id="2147484136" r:id="rId5"/>
    <p:sldLayoutId id="2147484135" r:id="rId6"/>
    <p:sldLayoutId id="2147484134" r:id="rId7"/>
    <p:sldLayoutId id="2147484133" r:id="rId8"/>
    <p:sldLayoutId id="2147484132" r:id="rId9"/>
    <p:sldLayoutId id="2147484131"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E7608A6D-3EF2-477C-BE66-1445E6286869}"/>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DDA6689F-CFBC-4240-9637-726B354E2254}"/>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BBF0C7BC-37ED-40D2-AF71-FF0127C8F893}"/>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136DEB07-DFAC-45CC-80B6-2E9D18338138}"/>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1A612EF6-6E1C-47E1-A027-3A3EAB996110}"/>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FD7D020B-9582-4C3F-B43D-6F772E601E31}"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F2768189-7E15-4014-8D5C-9D2A8717AF70}"/>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2F9DA03E-72A6-486E-976F-687157C3EBC9}"/>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AF987266-82A3-4576-8556-3281E67D21CA}"/>
              </a:ext>
            </a:extLst>
          </p:cNvPr>
          <p:cNvSpPr txBox="1">
            <a:spLocks noChangeArrowheads="1"/>
          </p:cNvSpPr>
          <p:nvPr/>
        </p:nvSpPr>
        <p:spPr bwMode="auto">
          <a:xfrm>
            <a:off x="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5A81FA7E-588E-4624-BE42-C680EB0E71E9}"/>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p>
        </p:txBody>
      </p:sp>
      <p:sp>
        <p:nvSpPr>
          <p:cNvPr id="3080" name="Text Box 9">
            <a:extLst>
              <a:ext uri="{FF2B5EF4-FFF2-40B4-BE49-F238E27FC236}">
                <a16:creationId xmlns:a16="http://schemas.microsoft.com/office/drawing/2014/main" id="{E4C321B6-7D28-4B6E-9158-52B9E66D5612}"/>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Behavioral Biology</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DBD47E7E-D4E5-4469-BD3E-18FA23345A40}"/>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1E50C982-0028-4691-BA9F-FE9319D2562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is the sex ratio in many populations 1 to 1 despite the fact that not all males get to mate?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35525B63-EECC-4C4C-A739-69EEB27C69FA}"/>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F437A742-0650-418C-8C83-EBA542262142}"/>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4B1DC6CE-0328-4FE5-AB3F-11F45D32F80E}"/>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3509204C-139F-4EDF-B52A-E0B0C06E728B}"/>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7B6DB77-1250-464C-9C3B-0DFC578CE683}"/>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5AD71736-18D8-470E-833A-6C4D07899F2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proximate causes differ from ultimate causes? Give an example of each.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B5A71D0-3BEE-4931-B73B-F4386866BB94}"/>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566CC3CF-E490-4014-85A1-F464192443E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operant conditioning vs. classical conditioning.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20770F2-AEE2-46F1-9BCC-ED93FA55202F}"/>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A1AF9FEC-C61C-49F7-806E-D760946F013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benefit of imprinting?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07929C05-047C-4A69-9081-7CF42954F044}"/>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3CB05E4F-AEE0-4910-886C-D3CE3647610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concept of optimal foraging.</a:t>
            </a:r>
          </a:p>
          <a:p>
            <a:pPr>
              <a:buFont typeface="Courier New" panose="02070309020205020404" pitchFamily="49" charset="0"/>
              <a:buChar char="o"/>
            </a:pPr>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77A2F1E1-FE1A-4964-BA41-C899FEB5CF05}"/>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5A7D2E16-DD82-4798-A676-FA24AD99321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the costs and benefits of maintaining a territory?</a:t>
            </a:r>
          </a:p>
          <a:p>
            <a:pPr>
              <a:buFont typeface="Courier New" panose="02070309020205020404" pitchFamily="49" charset="0"/>
              <a:buChar char="o"/>
            </a:pPr>
            <a:endParaRPr lang="en-US" altLang="en-US"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101B4F9-0CD1-4D26-9DC9-0F0453AB8147}"/>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D9EB5E45-E017-4CA8-872B-C1EBC9E04E6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group selection and how does it influence altruistic behavior?</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0"/>
  <p:tag name="MMPROD_UIDATA" val="&lt;database version=&quot;7.0&quot;&gt;&lt;object type=&quot;1&quot; unique_id=&quot;10001&quot;&gt;&lt;object type=&quot;2&quot; unique_id=&quot;10847&quot;&gt;&lt;object type=&quot;3&quot; unique_id=&quot;10848&quot;&gt;&lt;property id=&quot;20148&quot; value=&quot;5&quot;/&gt;&lt;property id=&quot;20300&quot; value=&quot;Slide 1&quot;/&gt;&lt;property id=&quot;20307&quot; value=&quot;317&quot;/&gt;&lt;/object&gt;&lt;object type=&quot;3&quot; unique_id=&quot;10849&quot;&gt;&lt;property id=&quot;20148&quot; value=&quot;5&quot;/&gt;&lt;property id=&quot;20300&quot; value=&quot;Slide 2 - &amp;quot;Minute Paper Goal&amp;quot;&quot;/&gt;&lt;property id=&quot;20307&quot; value=&quot;334&quot;/&gt;&lt;/object&gt;&lt;object type=&quot;3&quot; unique_id=&quot;10850&quot;&gt;&lt;property id=&quot;20148&quot; value=&quot;5&quot;/&gt;&lt;property id=&quot;20300&quot; value=&quot;Slide 3 - &amp;quot;Assessment&amp;quot;&quot;/&gt;&lt;property id=&quot;20307&quot; value=&quot;336&quot;/&gt;&lt;/object&gt;&lt;object type=&quot;3&quot; unique_id=&quot;10851&quot;&gt;&lt;property id=&quot;20148&quot; value=&quot;5&quot;/&gt;&lt;property id=&quot;20300&quot; value=&quot;Slide 4 - &amp;quot;1-minute paper topics&amp;quot;&quot;/&gt;&lt;property id=&quot;20307&quot; value=&quot;343&quot;/&gt;&lt;/object&gt;&lt;object type=&quot;3&quot; unique_id=&quot;10852&quot;&gt;&lt;property id=&quot;20148&quot; value=&quot;5&quot;/&gt;&lt;property id=&quot;20300&quot; value=&quot;Slide 5 - &amp;quot;1-minute paper topics&amp;quot;&quot;/&gt;&lt;property id=&quot;20307&quot; value=&quot;357&quot;/&gt;&lt;/object&gt;&lt;object type=&quot;3&quot; unique_id=&quot;10853&quot;&gt;&lt;property id=&quot;20148&quot; value=&quot;5&quot;/&gt;&lt;property id=&quot;20300&quot; value=&quot;Slide 6 - &amp;quot;1-minute paper topics&amp;quot;&quot;/&gt;&lt;property id=&quot;20307&quot; value=&quot;358&quot;/&gt;&lt;/object&gt;&lt;object type=&quot;3&quot; unique_id=&quot;10854&quot;&gt;&lt;property id=&quot;20148&quot; value=&quot;5&quot;/&gt;&lt;property id=&quot;20300&quot; value=&quot;Slide 7 - &amp;quot;1-minute paper topics&amp;quot;&quot;/&gt;&lt;property id=&quot;20307&quot; value=&quot;359&quot;/&gt;&lt;/object&gt;&lt;object type=&quot;3&quot; unique_id=&quot;10855&quot;&gt;&lt;property id=&quot;20148&quot; value=&quot;5&quot;/&gt;&lt;property id=&quot;20300&quot; value=&quot;Slide 8 - &amp;quot;1-minute paper topics&amp;quot;&quot;/&gt;&lt;property id=&quot;20307&quot; value=&quot;360&quot;/&gt;&lt;/object&gt;&lt;object type=&quot;3&quot; unique_id=&quot;10856&quot;&gt;&lt;property id=&quot;20148&quot; value=&quot;5&quot;/&gt;&lt;property id=&quot;20300&quot; value=&quot;Slide 9 - &amp;quot;1-minute paper topics&amp;quot;&quot;/&gt;&lt;property id=&quot;20307&quot; value=&quot;361&quot;/&gt;&lt;/object&gt;&lt;object type=&quot;3&quot; unique_id=&quot;10857&quot;&gt;&lt;property id=&quot;20148&quot; value=&quot;5&quot;/&gt;&lt;property id=&quot;20300&quot; value=&quot;Slide 10 - &amp;quot;1-minute paper topics&amp;quot;&quot;/&gt;&lt;property id=&quot;20307&quot; value=&quot;362&quot;/&gt;&lt;/object&gt;&lt;/object&gt;&lt;object type=&quot;8&quot; unique_id=&quot;10869&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5979</TotalTime>
  <Words>140</Words>
  <Application>Microsoft Office PowerPoint</Application>
  <PresentationFormat>On-screen Show (4:3)</PresentationFormat>
  <Paragraphs>27</Paragraphs>
  <Slides>10</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323</cp:revision>
  <dcterms:created xsi:type="dcterms:W3CDTF">2005-04-19T02:46:41Z</dcterms:created>
  <dcterms:modified xsi:type="dcterms:W3CDTF">2019-04-25T17:47:58Z</dcterms:modified>
</cp:coreProperties>
</file>