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50" r:id="rId2"/>
  </p:sldMasterIdLst>
  <p:notesMasterIdLst>
    <p:notesMasterId r:id="rId17"/>
  </p:notesMasterIdLst>
  <p:sldIdLst>
    <p:sldId id="317" r:id="rId3"/>
    <p:sldId id="334" r:id="rId4"/>
    <p:sldId id="336" r:id="rId5"/>
    <p:sldId id="318" r:id="rId6"/>
    <p:sldId id="339" r:id="rId7"/>
    <p:sldId id="340" r:id="rId8"/>
    <p:sldId id="338" r:id="rId9"/>
    <p:sldId id="341" r:id="rId10"/>
    <p:sldId id="342" r:id="rId11"/>
    <p:sldId id="343" r:id="rId12"/>
    <p:sldId id="344" r:id="rId13"/>
    <p:sldId id="322" r:id="rId14"/>
    <p:sldId id="320" r:id="rId15"/>
    <p:sldId id="328" r:id="rId16"/>
  </p:sldIdLst>
  <p:sldSz cx="9144000" cy="6858000" type="screen4x3"/>
  <p:notesSz cx="6858000" cy="9144000"/>
  <p:custDataLst>
    <p:tags r:id="rId18"/>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B06C004D-60DC-4AFA-9AFA-600E255933D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F2200B81-F8AF-416E-9AF3-35E465F579D8}"/>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05FA4237-D19D-43FE-BE19-CFAD00A3A12B}"/>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A0385483-DAEA-4245-BF2F-EEEA533AC811}"/>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41FE3EA6-0BFC-40DF-B1B8-B212AB4AA950}"/>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2354544E-D6CE-4CC5-9489-1882D21C08BB}"/>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1262D46-0133-4848-B5A8-BFF697E6C79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3C6978C6-60D2-40B5-A428-39220F3F7DD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431CA60-CBC3-4640-938E-A0A2FED6DF89}" type="slidenum">
              <a:rPr lang="en-US" altLang="en-US" sz="1200"/>
              <a:pPr/>
              <a:t>1</a:t>
            </a:fld>
            <a:endParaRPr lang="en-US" altLang="en-US" sz="1200"/>
          </a:p>
        </p:txBody>
      </p:sp>
      <p:sp>
        <p:nvSpPr>
          <p:cNvPr id="15363" name="Rectangle 2">
            <a:extLst>
              <a:ext uri="{FF2B5EF4-FFF2-40B4-BE49-F238E27FC236}">
                <a16:creationId xmlns:a16="http://schemas.microsoft.com/office/drawing/2014/main" id="{13015612-94CB-4DA9-8B13-F90D4E110B11}"/>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EEEE3D72-F705-470D-9F4D-CEA34B42C1E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9ECCB26-93B7-437B-A003-6CD147F2784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146959A-1963-48D8-A88D-75A52C0110A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0E9A3CD-879B-4D92-8A98-B3251CC58127}"/>
              </a:ext>
            </a:extLst>
          </p:cNvPr>
          <p:cNvSpPr>
            <a:spLocks noGrp="1" noChangeArrowheads="1"/>
          </p:cNvSpPr>
          <p:nvPr>
            <p:ph type="sldNum" sz="quarter" idx="12"/>
          </p:nvPr>
        </p:nvSpPr>
        <p:spPr>
          <a:ln/>
        </p:spPr>
        <p:txBody>
          <a:bodyPr/>
          <a:lstStyle>
            <a:lvl1pPr>
              <a:defRPr/>
            </a:lvl1pPr>
          </a:lstStyle>
          <a:p>
            <a:fld id="{E732D42C-0831-4118-94A3-9DFBE140A8C0}" type="slidenum">
              <a:rPr lang="en-US" altLang="en-US"/>
              <a:pPr/>
              <a:t>‹#›</a:t>
            </a:fld>
            <a:endParaRPr lang="en-US" altLang="en-US"/>
          </a:p>
        </p:txBody>
      </p:sp>
    </p:spTree>
    <p:extLst>
      <p:ext uri="{BB962C8B-B14F-4D97-AF65-F5344CB8AC3E}">
        <p14:creationId xmlns:p14="http://schemas.microsoft.com/office/powerpoint/2010/main" val="2101104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4F738E3-1A8F-4793-8607-F33F3AEB97B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946D91A-D354-4828-A628-295E292F1A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18569CD-3648-4D93-905D-5ADD4B5A8FC9}"/>
              </a:ext>
            </a:extLst>
          </p:cNvPr>
          <p:cNvSpPr>
            <a:spLocks noGrp="1" noChangeArrowheads="1"/>
          </p:cNvSpPr>
          <p:nvPr>
            <p:ph type="sldNum" sz="quarter" idx="12"/>
          </p:nvPr>
        </p:nvSpPr>
        <p:spPr>
          <a:ln/>
        </p:spPr>
        <p:txBody>
          <a:bodyPr/>
          <a:lstStyle>
            <a:lvl1pPr>
              <a:defRPr/>
            </a:lvl1pPr>
          </a:lstStyle>
          <a:p>
            <a:fld id="{AB6D95C1-5CC2-46DA-B6B2-1EB6250529AB}" type="slidenum">
              <a:rPr lang="en-US" altLang="en-US"/>
              <a:pPr/>
              <a:t>‹#›</a:t>
            </a:fld>
            <a:endParaRPr lang="en-US" altLang="en-US"/>
          </a:p>
        </p:txBody>
      </p:sp>
    </p:spTree>
    <p:extLst>
      <p:ext uri="{BB962C8B-B14F-4D97-AF65-F5344CB8AC3E}">
        <p14:creationId xmlns:p14="http://schemas.microsoft.com/office/powerpoint/2010/main" val="3666238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264E2-B4CE-4795-A18C-3D97961F2AD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9711D10-0259-4A3D-8A3B-2D9BB104C53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6278175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84DC4-FA0E-462B-B09B-3559C9F7F5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2D671F9-34A1-4CD4-9898-E8F32707BFC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966957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9597B-4364-476B-B2BF-27B14D9BA07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6A66FC8-395E-4F32-94E7-E443570FD0B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94488480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E37EC-1F33-46BA-B864-3AC35237F6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BBD30E-1F68-48E4-9F17-56476346C8B5}"/>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AF6A9A-129B-4493-9B06-B2F75156939D}"/>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667786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273C8-8FA5-45F4-8B58-AE998D702FF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6D02E62-D73D-4467-8788-45F254C0A14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B3507A5-6E59-405C-970D-CC141665DEF1}"/>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B6EC725-C46B-4BD3-97AD-D81DB27EC24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67C18A-9B5C-4DC7-A1CE-517970B467BF}"/>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378742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9CE7F-5E95-4115-94C3-E6667F3B39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2329819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75277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E1A90-A8F6-4DFD-A2D3-5DA6E117FC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3A6A756-9AD8-4BDB-B509-18C1725D35A7}"/>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2E77B3-F01F-4C9D-877C-DE8C299E8C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97336872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1DDF8-6BAC-40A4-84C8-5F58F6AD330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90897B0-52C2-4459-AD84-C249704E5D26}"/>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AB609E-181A-432B-A721-FF7E108F024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03348311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D8799B58-D5DF-4B86-AB52-42755B8CE1E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948207A-7D16-4A4E-80F5-A8926484175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18E30E2-EAF2-4C63-B9CA-5A1C555F1B9A}"/>
              </a:ext>
            </a:extLst>
          </p:cNvPr>
          <p:cNvSpPr>
            <a:spLocks noGrp="1" noChangeArrowheads="1"/>
          </p:cNvSpPr>
          <p:nvPr>
            <p:ph type="sldNum" sz="quarter" idx="12"/>
          </p:nvPr>
        </p:nvSpPr>
        <p:spPr>
          <a:ln/>
        </p:spPr>
        <p:txBody>
          <a:bodyPr/>
          <a:lstStyle>
            <a:lvl1pPr>
              <a:defRPr/>
            </a:lvl1pPr>
          </a:lstStyle>
          <a:p>
            <a:fld id="{79A72543-1400-457D-A120-460FEF7FC69A}" type="slidenum">
              <a:rPr lang="en-US" altLang="en-US"/>
              <a:pPr/>
              <a:t>‹#›</a:t>
            </a:fld>
            <a:endParaRPr lang="en-US" altLang="en-US"/>
          </a:p>
        </p:txBody>
      </p:sp>
    </p:spTree>
    <p:extLst>
      <p:ext uri="{BB962C8B-B14F-4D97-AF65-F5344CB8AC3E}">
        <p14:creationId xmlns:p14="http://schemas.microsoft.com/office/powerpoint/2010/main" val="24159352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FA5DE-66A5-4D43-9CB4-003C5F6B2B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87E2676-F55D-468E-8DEB-46805181352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774867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08DC9F6-7662-4AE1-BF81-18E9C2EE300E}"/>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41EE679-AD00-48FE-8B84-FBD0C34E9AA4}"/>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798788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8D8C81A2-BE1E-4176-A200-DCC9C48B38E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BFA5A72-F99D-4ED6-BD84-9F966B2F8A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4A69054-293F-4047-8731-EF68B8FBAFC6}"/>
              </a:ext>
            </a:extLst>
          </p:cNvPr>
          <p:cNvSpPr>
            <a:spLocks noGrp="1" noChangeArrowheads="1"/>
          </p:cNvSpPr>
          <p:nvPr>
            <p:ph type="sldNum" sz="quarter" idx="12"/>
          </p:nvPr>
        </p:nvSpPr>
        <p:spPr>
          <a:ln/>
        </p:spPr>
        <p:txBody>
          <a:bodyPr/>
          <a:lstStyle>
            <a:lvl1pPr>
              <a:defRPr/>
            </a:lvl1pPr>
          </a:lstStyle>
          <a:p>
            <a:fld id="{5EA25A8C-F083-4160-8B67-68A0412BCECB}" type="slidenum">
              <a:rPr lang="en-US" altLang="en-US"/>
              <a:pPr/>
              <a:t>‹#›</a:t>
            </a:fld>
            <a:endParaRPr lang="en-US" altLang="en-US"/>
          </a:p>
        </p:txBody>
      </p:sp>
    </p:spTree>
    <p:extLst>
      <p:ext uri="{BB962C8B-B14F-4D97-AF65-F5344CB8AC3E}">
        <p14:creationId xmlns:p14="http://schemas.microsoft.com/office/powerpoint/2010/main" val="3787489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6E9E2CC-E795-4808-951A-0761955CC6AB}"/>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103A2C45-78ED-49F4-81F0-BC4928BB270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529C5E2C-8958-4832-A261-65FE8C4A3420}"/>
              </a:ext>
            </a:extLst>
          </p:cNvPr>
          <p:cNvSpPr>
            <a:spLocks noGrp="1" noChangeArrowheads="1"/>
          </p:cNvSpPr>
          <p:nvPr>
            <p:ph type="sldNum" sz="quarter" idx="12"/>
          </p:nvPr>
        </p:nvSpPr>
        <p:spPr>
          <a:ln/>
        </p:spPr>
        <p:txBody>
          <a:bodyPr/>
          <a:lstStyle>
            <a:lvl1pPr>
              <a:defRPr/>
            </a:lvl1pPr>
          </a:lstStyle>
          <a:p>
            <a:fld id="{261C91ED-AC0A-46A3-B66C-E065AB1E8B19}" type="slidenum">
              <a:rPr lang="en-US" altLang="en-US"/>
              <a:pPr/>
              <a:t>‹#›</a:t>
            </a:fld>
            <a:endParaRPr lang="en-US" altLang="en-US"/>
          </a:p>
        </p:txBody>
      </p:sp>
    </p:spTree>
    <p:extLst>
      <p:ext uri="{BB962C8B-B14F-4D97-AF65-F5344CB8AC3E}">
        <p14:creationId xmlns:p14="http://schemas.microsoft.com/office/powerpoint/2010/main" val="2011690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7533AB7C-B196-40D7-BA2A-FE32883CCAF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E3A7A851-669F-4AE6-A413-AB214FECA8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18BFE99F-C45A-4067-B217-B2B648F68EBE}"/>
              </a:ext>
            </a:extLst>
          </p:cNvPr>
          <p:cNvSpPr>
            <a:spLocks noGrp="1" noChangeArrowheads="1"/>
          </p:cNvSpPr>
          <p:nvPr>
            <p:ph type="sldNum" sz="quarter" idx="12"/>
          </p:nvPr>
        </p:nvSpPr>
        <p:spPr>
          <a:ln/>
        </p:spPr>
        <p:txBody>
          <a:bodyPr/>
          <a:lstStyle>
            <a:lvl1pPr>
              <a:defRPr/>
            </a:lvl1pPr>
          </a:lstStyle>
          <a:p>
            <a:fld id="{35818035-8D8C-4E8C-A08D-C56D227308D1}" type="slidenum">
              <a:rPr lang="en-US" altLang="en-US"/>
              <a:pPr/>
              <a:t>‹#›</a:t>
            </a:fld>
            <a:endParaRPr lang="en-US" altLang="en-US"/>
          </a:p>
        </p:txBody>
      </p:sp>
    </p:spTree>
    <p:extLst>
      <p:ext uri="{BB962C8B-B14F-4D97-AF65-F5344CB8AC3E}">
        <p14:creationId xmlns:p14="http://schemas.microsoft.com/office/powerpoint/2010/main" val="852446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870200C-D65A-40F0-8D00-3770BBF306A3}"/>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F4671DFE-8FEB-458F-91DC-549EBFEE236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2E49AC58-27AE-479C-96BE-DAD1035115FB}"/>
              </a:ext>
            </a:extLst>
          </p:cNvPr>
          <p:cNvSpPr>
            <a:spLocks noGrp="1" noChangeArrowheads="1"/>
          </p:cNvSpPr>
          <p:nvPr>
            <p:ph type="sldNum" sz="quarter" idx="12"/>
          </p:nvPr>
        </p:nvSpPr>
        <p:spPr>
          <a:ln/>
        </p:spPr>
        <p:txBody>
          <a:bodyPr/>
          <a:lstStyle>
            <a:lvl1pPr>
              <a:defRPr/>
            </a:lvl1pPr>
          </a:lstStyle>
          <a:p>
            <a:fld id="{4A1C80C2-9625-44A3-8CF5-F386DA71E664}" type="slidenum">
              <a:rPr lang="en-US" altLang="en-US"/>
              <a:pPr/>
              <a:t>‹#›</a:t>
            </a:fld>
            <a:endParaRPr lang="en-US" altLang="en-US"/>
          </a:p>
        </p:txBody>
      </p:sp>
    </p:spTree>
    <p:extLst>
      <p:ext uri="{BB962C8B-B14F-4D97-AF65-F5344CB8AC3E}">
        <p14:creationId xmlns:p14="http://schemas.microsoft.com/office/powerpoint/2010/main" val="4072521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8D9D762-A57E-4062-B662-C7444AD03E2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492EF14-018F-4AB7-8B68-EBFD1BB68E3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1F83FE0-8E69-4C0A-9A44-29F4E29E31CC}"/>
              </a:ext>
            </a:extLst>
          </p:cNvPr>
          <p:cNvSpPr>
            <a:spLocks noGrp="1" noChangeArrowheads="1"/>
          </p:cNvSpPr>
          <p:nvPr>
            <p:ph type="sldNum" sz="quarter" idx="12"/>
          </p:nvPr>
        </p:nvSpPr>
        <p:spPr>
          <a:ln/>
        </p:spPr>
        <p:txBody>
          <a:bodyPr/>
          <a:lstStyle>
            <a:lvl1pPr>
              <a:defRPr/>
            </a:lvl1pPr>
          </a:lstStyle>
          <a:p>
            <a:fld id="{5810792A-A8B8-43B4-B9BD-71FF37F2E6CE}" type="slidenum">
              <a:rPr lang="en-US" altLang="en-US"/>
              <a:pPr/>
              <a:t>‹#›</a:t>
            </a:fld>
            <a:endParaRPr lang="en-US" altLang="en-US"/>
          </a:p>
        </p:txBody>
      </p:sp>
    </p:spTree>
    <p:extLst>
      <p:ext uri="{BB962C8B-B14F-4D97-AF65-F5344CB8AC3E}">
        <p14:creationId xmlns:p14="http://schemas.microsoft.com/office/powerpoint/2010/main" val="3073215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F043DD2-9875-4837-92AF-7CB27C7927D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3B3A6CE-00F4-4DE0-8CE5-D37B297AD78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81F5FFB-E3BF-4C74-A0E3-7E674DE3A172}"/>
              </a:ext>
            </a:extLst>
          </p:cNvPr>
          <p:cNvSpPr>
            <a:spLocks noGrp="1" noChangeArrowheads="1"/>
          </p:cNvSpPr>
          <p:nvPr>
            <p:ph type="sldNum" sz="quarter" idx="12"/>
          </p:nvPr>
        </p:nvSpPr>
        <p:spPr>
          <a:ln/>
        </p:spPr>
        <p:txBody>
          <a:bodyPr/>
          <a:lstStyle>
            <a:lvl1pPr>
              <a:defRPr/>
            </a:lvl1pPr>
          </a:lstStyle>
          <a:p>
            <a:fld id="{7406174B-6D0F-4D0D-9CEB-D65260B07320}" type="slidenum">
              <a:rPr lang="en-US" altLang="en-US"/>
              <a:pPr/>
              <a:t>‹#›</a:t>
            </a:fld>
            <a:endParaRPr lang="en-US" altLang="en-US"/>
          </a:p>
        </p:txBody>
      </p:sp>
    </p:spTree>
    <p:extLst>
      <p:ext uri="{BB962C8B-B14F-4D97-AF65-F5344CB8AC3E}">
        <p14:creationId xmlns:p14="http://schemas.microsoft.com/office/powerpoint/2010/main" val="1872631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E39724A-9A5D-4BFD-8ED0-592D4237AC2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3D607D2-0EA1-455B-944D-1890D14B1B2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4294319-DC0C-4272-95DA-057D098EC760}"/>
              </a:ext>
            </a:extLst>
          </p:cNvPr>
          <p:cNvSpPr>
            <a:spLocks noGrp="1" noChangeArrowheads="1"/>
          </p:cNvSpPr>
          <p:nvPr>
            <p:ph type="sldNum" sz="quarter" idx="12"/>
          </p:nvPr>
        </p:nvSpPr>
        <p:spPr>
          <a:ln/>
        </p:spPr>
        <p:txBody>
          <a:bodyPr/>
          <a:lstStyle>
            <a:lvl1pPr>
              <a:defRPr/>
            </a:lvl1pPr>
          </a:lstStyle>
          <a:p>
            <a:fld id="{F53615C6-7A51-4F31-A833-0E5C85A7C935}" type="slidenum">
              <a:rPr lang="en-US" altLang="en-US"/>
              <a:pPr/>
              <a:t>‹#›</a:t>
            </a:fld>
            <a:endParaRPr lang="en-US" altLang="en-US"/>
          </a:p>
        </p:txBody>
      </p:sp>
    </p:spTree>
    <p:extLst>
      <p:ext uri="{BB962C8B-B14F-4D97-AF65-F5344CB8AC3E}">
        <p14:creationId xmlns:p14="http://schemas.microsoft.com/office/powerpoint/2010/main" val="3800476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1C9ED89B-88A8-44F4-9F4F-2CD91EC9326E}"/>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4B6472E9-EC0A-4FF8-8B10-ABDDFCFB7EA3}"/>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2E9E7A78-2734-4561-A3A1-243AA2BFFABE}"/>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54BB3664-7F9A-4643-801B-9AA387ADEBD1}"/>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A179EC90-60A5-4DDC-99F2-DDB22DAB56BA}"/>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674C4F80-1E45-4CA9-B14A-C0C36FC2F419}"/>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CAE5670E-5C05-4EE2-89E3-422AF1462AAB}"/>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70B70BFF-56FD-4D02-B40C-92A3EE5AC35C}" type="slidenum">
              <a:rPr lang="en-US" altLang="en-US"/>
              <a:pPr/>
              <a:t>‹#›</a:t>
            </a:fld>
            <a:endParaRPr lang="en-US" altLang="en-US"/>
          </a:p>
        </p:txBody>
      </p:sp>
      <p:sp>
        <p:nvSpPr>
          <p:cNvPr id="20489" name="Freeform 9">
            <a:extLst>
              <a:ext uri="{FF2B5EF4-FFF2-40B4-BE49-F238E27FC236}">
                <a16:creationId xmlns:a16="http://schemas.microsoft.com/office/drawing/2014/main" id="{BF365356-17F7-4320-B124-E872C9AAECDE}"/>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4B06E7C0-3EEA-497B-A0DC-B6F89DE09672}"/>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6187C78F-0F64-4053-8EB9-1948591E026C}"/>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93C06069-41C9-40DC-B645-F71D02A4942C}"/>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D69CA591-FD2D-4357-969E-350087F6F110}"/>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EB73A5B1-AE2D-49A9-A069-47EFADCD21AE}"/>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62271A4D-B598-4AC8-8E7F-DB826450DACD}"/>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190498F1-0902-4D6D-BEAC-F2F554E613FF}"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7AFB9377-B150-4CD6-912D-737395E4F5EC}"/>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20FE28B7-E183-408A-82A4-CC630385965B}"/>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6CE10717-9553-4C4F-958E-20CFA8F14CF1}"/>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03481A4F-1ACE-4E7B-AAFE-0C26911014E0}"/>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4967A44E-8483-4583-ABA0-420A509C436D}"/>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Archaea &amp; Bacteria</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861D7BA-E76A-46F2-B6AD-384F88CB2291}"/>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23D1A51A-7553-470F-B2A6-7DEADF2776F7}"/>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How does horizontal gene transfer relate to antibiotic resistance?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BF73642-D7AD-4C4B-AAC2-A7D0F8E9A9BC}"/>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AB04EDD3-138A-4CAF-87AF-5EB1A4899BDC}"/>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are the differences between a gram-positive cell wall and a gram-negative cell wall?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457B1742-C4C4-46EF-BFC5-BCF750C4E41C}"/>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917EB6F7-612A-4F5D-9402-802F27785709}"/>
              </a:ext>
            </a:extLst>
          </p:cNvPr>
          <p:cNvSpPr>
            <a:spLocks noGrp="1"/>
          </p:cNvSpPr>
          <p:nvPr>
            <p:ph sz="half" idx="1"/>
          </p:nvPr>
        </p:nvSpPr>
        <p:spPr>
          <a:xfrm>
            <a:off x="914400" y="1905000"/>
            <a:ext cx="7280275" cy="4114800"/>
          </a:xfrm>
        </p:spPr>
        <p:txBody>
          <a:bodyPr/>
          <a:lstStyle/>
          <a:p>
            <a:pPr>
              <a:buFont typeface="Courier New" panose="02070309020205020404" pitchFamily="49" charset="0"/>
              <a:buChar char="o"/>
            </a:pPr>
            <a:r>
              <a:rPr lang="en-US" altLang="en-US"/>
              <a:t>How is cyanobacterial photosynthesis different from plant photosynthesis?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20A3FE4-F044-4559-9260-4F0E4232680D}"/>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3BAAE707-97F4-4129-BC67-3DA86ABD9A2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transformation and transduction.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D9779474-D1D6-42B9-A2AE-05503C5565AA}"/>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65B31463-FD0F-40CB-8337-EC42E243ADB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Give an example of a photoautotroph and a chemoautotroph. Are these bacteria pathogenic to humans?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DF7EFBCA-2EA7-4AA9-84D8-59D113CD6572}"/>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040CD69D-0720-4226-AC4B-90C10E305173}"/>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students’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FEF1ACC8-DF2D-4C63-A8C0-C0597E6AFE10}"/>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9FB5A1DC-C504-4A92-9859-476D9C362407}"/>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6ECE56C4-2ACE-4C48-8AF3-1662525E9CD3}"/>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4CBF4941-EAA7-41CF-A989-4672FEC508A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dirty="0"/>
              <a:t>Compare and contrast Archaea and Bacteria.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9C89AD9C-DDF5-4A3B-9E06-15DBFEC27C4E}"/>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B3F7B440-6797-462B-83EA-B89E3EFB8E0E}"/>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is a heterocyst and what is its function?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F85C58A-DBEC-4592-A77D-8BF3350454FC}"/>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C50586F5-DBF4-4D2D-9EA7-C2CC3EF6F7C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are the nitrifying bacteria so important?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29EF6F32-6FCA-4F0F-B3A8-22EDDD23A7C9}"/>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E959DC8A-C9DE-4530-8A45-29FCD77C4CBC}"/>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Does your body contain bacteria when you are not ill? Explain your answer.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EB53849-6055-40EF-A930-19B7E6DE0C6B}"/>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A0977D76-B161-4FAB-ACD7-855432105C7F}"/>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How does a glycocalyx relate to tooth decay?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1F96F43-76C5-4A4A-A038-6048F2634E04}"/>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4B06699-0D6D-47C7-A4EE-982E913A497B}"/>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Give an example of a photoautotroph and a chemoautotroph. Are their bacteria pathogenic to humans?</a:t>
            </a:r>
          </a:p>
          <a:p>
            <a:pPr eaLnBrk="1" hangingPunct="1">
              <a:buFont typeface="Courier New" panose="02070309020205020404" pitchFamily="49" charset="0"/>
              <a:buChar char="o"/>
            </a:pPr>
            <a:endParaRPr lang="en-US" altLang="en-US" sz="2400"/>
          </a:p>
          <a:p>
            <a:pPr eaLnBrk="1" hangingPunct="1">
              <a:buFont typeface="Wingdings" panose="05000000000000000000" pitchFamily="2" charset="2"/>
              <a:buNone/>
            </a:pPr>
            <a:endParaRPr lang="en-US" altLang="en-US" sz="2400"/>
          </a:p>
          <a:p>
            <a:pPr eaLnBrk="1" hangingPunct="1">
              <a:buFont typeface="Wingdings" panose="05000000000000000000" pitchFamily="2" charset="2"/>
              <a:buNone/>
            </a:pPr>
            <a:endParaRPr lang="en-US" altLang="en-US" sz="240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0066&quot;&gt;&lt;object type=&quot;3&quot; unique_id=&quot;10067&quot;&gt;&lt;property id=&quot;20148&quot; value=&quot;5&quot;/&gt;&lt;property id=&quot;20300&quot; value=&quot;Slide 1&quot;/&gt;&lt;property id=&quot;20307&quot; value=&quot;317&quot;/&gt;&lt;/object&gt;&lt;object type=&quot;3&quot; unique_id=&quot;10068&quot;&gt;&lt;property id=&quot;20148&quot; value=&quot;5&quot;/&gt;&lt;property id=&quot;20300&quot; value=&quot;Slide 2 - &amp;quot;Minute Paper Goal&amp;quot;&quot;/&gt;&lt;property id=&quot;20307&quot; value=&quot;334&quot;/&gt;&lt;/object&gt;&lt;object type=&quot;3&quot; unique_id=&quot;10069&quot;&gt;&lt;property id=&quot;20148&quot; value=&quot;5&quot;/&gt;&lt;property id=&quot;20300&quot; value=&quot;Slide 3 - &amp;quot;Assessment&amp;quot;&quot;/&gt;&lt;property id=&quot;20307&quot; value=&quot;336&quot;/&gt;&lt;/object&gt;&lt;object type=&quot;3&quot; unique_id=&quot;10070&quot;&gt;&lt;property id=&quot;20148&quot; value=&quot;5&quot;/&gt;&lt;property id=&quot;20300&quot; value=&quot;Slide 4 - &amp;quot;1-minute paper topics&amp;quot;&quot;/&gt;&lt;property id=&quot;20307&quot; value=&quot;318&quot;/&gt;&lt;/object&gt;&lt;object type=&quot;3&quot; unique_id=&quot;10071&quot;&gt;&lt;property id=&quot;20148&quot; value=&quot;5&quot;/&gt;&lt;property id=&quot;20300&quot; value=&quot;Slide 5 - &amp;quot;1-minute paper topics&amp;quot;&quot;/&gt;&lt;property id=&quot;20307&quot; value=&quot;339&quot;/&gt;&lt;/object&gt;&lt;object type=&quot;3&quot; unique_id=&quot;10072&quot;&gt;&lt;property id=&quot;20148&quot; value=&quot;5&quot;/&gt;&lt;property id=&quot;20300&quot; value=&quot;Slide 6 - &amp;quot;1-minute paper topics&amp;quot;&quot;/&gt;&lt;property id=&quot;20307&quot; value=&quot;340&quot;/&gt;&lt;/object&gt;&lt;object type=&quot;3&quot; unique_id=&quot;10073&quot;&gt;&lt;property id=&quot;20148&quot; value=&quot;5&quot;/&gt;&lt;property id=&quot;20300&quot; value=&quot;Slide 7 - &amp;quot;1-minute paper topics&amp;quot;&quot;/&gt;&lt;property id=&quot;20307&quot; value=&quot;338&quot;/&gt;&lt;/object&gt;&lt;object type=&quot;3&quot; unique_id=&quot;10074&quot;&gt;&lt;property id=&quot;20148&quot; value=&quot;5&quot;/&gt;&lt;property id=&quot;20300&quot; value=&quot;Slide 8 - &amp;quot;1-minute paper topics&amp;quot;&quot;/&gt;&lt;property id=&quot;20307&quot; value=&quot;341&quot;/&gt;&lt;/object&gt;&lt;object type=&quot;3&quot; unique_id=&quot;10075&quot;&gt;&lt;property id=&quot;20148&quot; value=&quot;5&quot;/&gt;&lt;property id=&quot;20300&quot; value=&quot;Slide 9 - &amp;quot;1-minute paper topics&amp;quot;&quot;/&gt;&lt;property id=&quot;20307&quot; value=&quot;342&quot;/&gt;&lt;/object&gt;&lt;object type=&quot;3&quot; unique_id=&quot;10076&quot;&gt;&lt;property id=&quot;20148&quot; value=&quot;5&quot;/&gt;&lt;property id=&quot;20300&quot; value=&quot;Slide 10 - &amp;quot;1-minute paper topics&amp;quot;&quot;/&gt;&lt;property id=&quot;20307&quot; value=&quot;343&quot;/&gt;&lt;/object&gt;&lt;object type=&quot;3&quot; unique_id=&quot;10077&quot;&gt;&lt;property id=&quot;20148&quot; value=&quot;5&quot;/&gt;&lt;property id=&quot;20300&quot; value=&quot;Slide 11 - &amp;quot;1-minute paper topics&amp;quot;&quot;/&gt;&lt;property id=&quot;20307&quot; value=&quot;344&quot;/&gt;&lt;/object&gt;&lt;/object&gt;&lt;object type=&quot;8&quot; unique_id=&quot;10090&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2198</TotalTime>
  <Words>192</Words>
  <Application>Microsoft Office PowerPoint</Application>
  <PresentationFormat>On-screen Show (4:3)</PresentationFormat>
  <Paragraphs>35</Paragraphs>
  <Slides>14</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235</cp:revision>
  <dcterms:created xsi:type="dcterms:W3CDTF">2005-04-19T02:46:41Z</dcterms:created>
  <dcterms:modified xsi:type="dcterms:W3CDTF">2019-04-24T19:22:20Z</dcterms:modified>
</cp:coreProperties>
</file>