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2"/>
  </p:notesMasterIdLst>
  <p:sldIdLst>
    <p:sldId id="317" r:id="rId2"/>
    <p:sldId id="334" r:id="rId3"/>
    <p:sldId id="336" r:id="rId4"/>
    <p:sldId id="343" r:id="rId5"/>
    <p:sldId id="357" r:id="rId6"/>
    <p:sldId id="358" r:id="rId7"/>
    <p:sldId id="359" r:id="rId8"/>
    <p:sldId id="360" r:id="rId9"/>
    <p:sldId id="361" r:id="rId10"/>
    <p:sldId id="362" r:id="rId11"/>
    <p:sldId id="363" r:id="rId12"/>
    <p:sldId id="364" r:id="rId13"/>
    <p:sldId id="365" r:id="rId14"/>
    <p:sldId id="366" r:id="rId15"/>
    <p:sldId id="367" r:id="rId16"/>
    <p:sldId id="368" r:id="rId17"/>
    <p:sldId id="369" r:id="rId18"/>
    <p:sldId id="370" r:id="rId19"/>
    <p:sldId id="371" r:id="rId20"/>
    <p:sldId id="372" r:id="rId2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696E1A98-C657-41ED-8083-A67CAFAE233C}"/>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F1897A65-EC98-436F-BBCD-2DD01EE4EE06}"/>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6388" name="Rectangle 4">
            <a:extLst>
              <a:ext uri="{FF2B5EF4-FFF2-40B4-BE49-F238E27FC236}">
                <a16:creationId xmlns:a16="http://schemas.microsoft.com/office/drawing/2014/main" id="{09FFAA52-A01F-4BE8-864A-74BEA6A4DE75}"/>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1148078C-AE1B-4D1B-9EA6-CFE49B2A950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4228AF32-8300-4C48-A54F-E3B9AFA1C170}"/>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581FB40E-D7FB-4875-8E30-D62AF2BE5E2F}"/>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B1F2C452-7240-497C-99C5-837CFEAA35F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BE331A17-9B01-4424-BA47-FA8E6D2FC13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5BF7DE7-BCDF-40D8-AF10-751AC78ABCBE}" type="slidenum">
              <a:rPr lang="en-US" altLang="en-US" sz="1200"/>
              <a:pPr/>
              <a:t>1</a:t>
            </a:fld>
            <a:endParaRPr lang="en-US" altLang="en-US" sz="1200"/>
          </a:p>
        </p:txBody>
      </p:sp>
      <p:sp>
        <p:nvSpPr>
          <p:cNvPr id="15363" name="Rectangle 2">
            <a:extLst>
              <a:ext uri="{FF2B5EF4-FFF2-40B4-BE49-F238E27FC236}">
                <a16:creationId xmlns:a16="http://schemas.microsoft.com/office/drawing/2014/main" id="{5F6A29E2-87E8-4F05-8D39-47D0EC959BB8}"/>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F3EF7553-106B-42B5-A478-5F23112665A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D10B332F-443E-4774-8B5C-BCF1270C7CB5}"/>
              </a:ext>
            </a:extLst>
          </p:cNvPr>
          <p:cNvGrpSpPr>
            <a:grpSpLocks/>
          </p:cNvGrpSpPr>
          <p:nvPr/>
        </p:nvGrpSpPr>
        <p:grpSpPr bwMode="auto">
          <a:xfrm>
            <a:off x="0" y="914400"/>
            <a:ext cx="8686800" cy="2514600"/>
            <a:chOff x="0" y="576"/>
            <a:chExt cx="5472" cy="1584"/>
          </a:xfrm>
        </p:grpSpPr>
        <p:sp>
          <p:nvSpPr>
            <p:cNvPr id="5" name="Oval 7">
              <a:extLst>
                <a:ext uri="{FF2B5EF4-FFF2-40B4-BE49-F238E27FC236}">
                  <a16:creationId xmlns:a16="http://schemas.microsoft.com/office/drawing/2014/main" id="{F007E63C-A87C-4DCA-88BA-7E22DACC6E9B}"/>
                </a:ext>
              </a:extLst>
            </p:cNvPr>
            <p:cNvSpPr>
              <a:spLocks noChangeArrowheads="1"/>
            </p:cNvSpPr>
            <p:nvPr/>
          </p:nvSpPr>
          <p:spPr bwMode="auto">
            <a:xfrm>
              <a:off x="144" y="576"/>
              <a:ext cx="1584" cy="1584"/>
            </a:xfrm>
            <a:prstGeom prst="ellipse">
              <a:avLst/>
            </a:pr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eaLnBrk="1" hangingPunct="1">
                <a:defRPr/>
              </a:pPr>
              <a:endParaRPr lang="en-US" altLang="en-US" sz="1800"/>
            </a:p>
          </p:txBody>
        </p:sp>
        <p:sp>
          <p:nvSpPr>
            <p:cNvPr id="6" name="Rectangle 8">
              <a:extLst>
                <a:ext uri="{FF2B5EF4-FFF2-40B4-BE49-F238E27FC236}">
                  <a16:creationId xmlns:a16="http://schemas.microsoft.com/office/drawing/2014/main" id="{D4E92212-D887-4299-8C67-35339ED852D3}"/>
                </a:ext>
              </a:extLst>
            </p:cNvPr>
            <p:cNvSpPr>
              <a:spLocks noChangeArrowheads="1"/>
            </p:cNvSpPr>
            <p:nvPr/>
          </p:nvSpPr>
          <p:spPr bwMode="hidden">
            <a:xfrm>
              <a:off x="0" y="1056"/>
              <a:ext cx="2976" cy="7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eaLnBrk="1" hangingPunct="1">
                <a:defRPr/>
              </a:pPr>
              <a:endParaRPr lang="en-US" altLang="en-US">
                <a:latin typeface="Times New Roman" pitchFamily="18" charset="0"/>
              </a:endParaRPr>
            </a:p>
          </p:txBody>
        </p:sp>
        <p:sp>
          <p:nvSpPr>
            <p:cNvPr id="7" name="Rectangle 9">
              <a:extLst>
                <a:ext uri="{FF2B5EF4-FFF2-40B4-BE49-F238E27FC236}">
                  <a16:creationId xmlns:a16="http://schemas.microsoft.com/office/drawing/2014/main" id="{176B02D6-E79D-4890-AEA7-174E04D1E168}"/>
                </a:ext>
              </a:extLst>
            </p:cNvPr>
            <p:cNvSpPr>
              <a:spLocks noChangeArrowheads="1"/>
            </p:cNvSpPr>
            <p:nvPr/>
          </p:nvSpPr>
          <p:spPr bwMode="hidden">
            <a:xfrm>
              <a:off x="2496" y="1056"/>
              <a:ext cx="2976" cy="72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eaLnBrk="1" hangingPunct="1">
                <a:defRPr/>
              </a:pPr>
              <a:endParaRPr lang="en-US" altLang="en-US">
                <a:latin typeface="Times New Roman" pitchFamily="18" charset="0"/>
              </a:endParaRPr>
            </a:p>
          </p:txBody>
        </p:sp>
        <p:sp>
          <p:nvSpPr>
            <p:cNvPr id="8" name="Freeform 10">
              <a:extLst>
                <a:ext uri="{FF2B5EF4-FFF2-40B4-BE49-F238E27FC236}">
                  <a16:creationId xmlns:a16="http://schemas.microsoft.com/office/drawing/2014/main" id="{1732AF94-C504-4D13-A7FF-1A6B5BBC2E46}"/>
                </a:ext>
              </a:extLst>
            </p:cNvPr>
            <p:cNvSpPr>
              <a:spLocks noChangeArrowheads="1"/>
            </p:cNvSpPr>
            <p:nvPr/>
          </p:nvSpPr>
          <p:spPr bwMode="auto">
            <a:xfrm>
              <a:off x="384" y="960"/>
              <a:ext cx="144" cy="913"/>
            </a:xfrm>
            <a:custGeom>
              <a:avLst/>
              <a:gdLst>
                <a:gd name="T0" fmla="*/ 144 w 1000"/>
                <a:gd name="T1" fmla="*/ 913 h 1000"/>
                <a:gd name="T2" fmla="*/ 0 w 1000"/>
                <a:gd name="T3" fmla="*/ 913 h 1000"/>
                <a:gd name="T4" fmla="*/ 0 w 1000"/>
                <a:gd name="T5" fmla="*/ 0 h 1000"/>
                <a:gd name="T6" fmla="*/ 144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1">
              <a:extLst>
                <a:ext uri="{FF2B5EF4-FFF2-40B4-BE49-F238E27FC236}">
                  <a16:creationId xmlns:a16="http://schemas.microsoft.com/office/drawing/2014/main" id="{C6ADA97C-18C5-4BB6-A4F4-656235A87870}"/>
                </a:ext>
              </a:extLst>
            </p:cNvPr>
            <p:cNvSpPr>
              <a:spLocks noChangeArrowheads="1"/>
            </p:cNvSpPr>
            <p:nvPr/>
          </p:nvSpPr>
          <p:spPr bwMode="auto">
            <a:xfrm>
              <a:off x="4944" y="762"/>
              <a:ext cx="165" cy="864"/>
            </a:xfrm>
            <a:custGeom>
              <a:avLst/>
              <a:gdLst>
                <a:gd name="T0" fmla="*/ 0 w 1000"/>
                <a:gd name="T1" fmla="*/ 0 h 1000"/>
                <a:gd name="T2" fmla="*/ 165 w 1000"/>
                <a:gd name="T3" fmla="*/ 0 h 1000"/>
                <a:gd name="T4" fmla="*/ 165 w 1000"/>
                <a:gd name="T5" fmla="*/ 864 h 1000"/>
                <a:gd name="T6" fmla="*/ 0 w 1000"/>
                <a:gd name="T7" fmla="*/ 864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506" name="Rectangle 2"/>
          <p:cNvSpPr>
            <a:spLocks noGrp="1" noChangeArrowheads="1"/>
          </p:cNvSpPr>
          <p:nvPr>
            <p:ph type="subTitle" idx="1"/>
          </p:nvPr>
        </p:nvSpPr>
        <p:spPr>
          <a:xfrm>
            <a:off x="2286000" y="3581400"/>
            <a:ext cx="5638800" cy="1905000"/>
          </a:xfrm>
        </p:spPr>
        <p:txBody>
          <a:bodyPr/>
          <a:lstStyle>
            <a:lvl1pPr marL="0" indent="0">
              <a:defRPr/>
            </a:lvl1pPr>
          </a:lstStyle>
          <a:p>
            <a:r>
              <a:rPr lang="en-US"/>
              <a:t>Click to edit Master subtitle style</a:t>
            </a:r>
          </a:p>
        </p:txBody>
      </p:sp>
      <p:sp>
        <p:nvSpPr>
          <p:cNvPr id="21516" name="Rectangle 12"/>
          <p:cNvSpPr>
            <a:spLocks noGrp="1" noChangeArrowheads="1"/>
          </p:cNvSpPr>
          <p:nvPr>
            <p:ph type="ctrTitle"/>
          </p:nvPr>
        </p:nvSpPr>
        <p:spPr>
          <a:xfrm>
            <a:off x="838200" y="1443038"/>
            <a:ext cx="7086600" cy="1600200"/>
          </a:xfrm>
        </p:spPr>
        <p:txBody>
          <a:bodyPr anchor="ctr"/>
          <a:lstStyle>
            <a:lvl1pPr>
              <a:defRPr/>
            </a:lvl1pPr>
          </a:lstStyle>
          <a:p>
            <a:r>
              <a:rPr lang="en-US"/>
              <a:t>Click to edit Master title style</a:t>
            </a:r>
          </a:p>
        </p:txBody>
      </p:sp>
      <p:sp>
        <p:nvSpPr>
          <p:cNvPr id="10" name="Rectangle 3">
            <a:extLst>
              <a:ext uri="{FF2B5EF4-FFF2-40B4-BE49-F238E27FC236}">
                <a16:creationId xmlns:a16="http://schemas.microsoft.com/office/drawing/2014/main" id="{0BDE046B-8193-462E-8C60-AF470F3EA014}"/>
              </a:ext>
            </a:extLst>
          </p:cNvPr>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11" name="Rectangle 4">
            <a:extLst>
              <a:ext uri="{FF2B5EF4-FFF2-40B4-BE49-F238E27FC236}">
                <a16:creationId xmlns:a16="http://schemas.microsoft.com/office/drawing/2014/main" id="{37E4D91E-AB01-4DB5-9E37-8A9525F0D24F}"/>
              </a:ext>
            </a:extLst>
          </p:cNvPr>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12" name="Rectangle 5">
            <a:extLst>
              <a:ext uri="{FF2B5EF4-FFF2-40B4-BE49-F238E27FC236}">
                <a16:creationId xmlns:a16="http://schemas.microsoft.com/office/drawing/2014/main" id="{FA26CA35-9926-4343-8C97-CED03D90DC51}"/>
              </a:ext>
            </a:extLst>
          </p:cNvPr>
          <p:cNvSpPr>
            <a:spLocks noGrp="1" noChangeArrowheads="1"/>
          </p:cNvSpPr>
          <p:nvPr>
            <p:ph type="sldNum" sz="quarter" idx="12"/>
          </p:nvPr>
        </p:nvSpPr>
        <p:spPr>
          <a:xfrm>
            <a:off x="6553200" y="6248400"/>
            <a:ext cx="1905000" cy="457200"/>
          </a:xfrm>
        </p:spPr>
        <p:txBody>
          <a:bodyPr/>
          <a:lstStyle>
            <a:lvl1pPr>
              <a:defRPr/>
            </a:lvl1pPr>
          </a:lstStyle>
          <a:p>
            <a:fld id="{B654BAE9-7A7F-4980-B224-13EEC4769A4F}" type="slidenum">
              <a:rPr lang="en-US" altLang="en-US"/>
              <a:pPr/>
              <a:t>‹#›</a:t>
            </a:fld>
            <a:endParaRPr lang="en-US" altLang="en-US"/>
          </a:p>
        </p:txBody>
      </p:sp>
    </p:spTree>
    <p:extLst>
      <p:ext uri="{BB962C8B-B14F-4D97-AF65-F5344CB8AC3E}">
        <p14:creationId xmlns:p14="http://schemas.microsoft.com/office/powerpoint/2010/main" val="3899346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96FC9ED-9F9D-46C3-B9F4-E22EFA1A9EF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081EAC9-F125-43D5-9110-72DF63B5E57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6DD523C-E5CD-4AE7-B49D-8A73DAAC5E30}"/>
              </a:ext>
            </a:extLst>
          </p:cNvPr>
          <p:cNvSpPr>
            <a:spLocks noGrp="1" noChangeArrowheads="1"/>
          </p:cNvSpPr>
          <p:nvPr>
            <p:ph type="sldNum" sz="quarter" idx="12"/>
          </p:nvPr>
        </p:nvSpPr>
        <p:spPr>
          <a:ln/>
        </p:spPr>
        <p:txBody>
          <a:bodyPr/>
          <a:lstStyle>
            <a:lvl1pPr>
              <a:defRPr/>
            </a:lvl1pPr>
          </a:lstStyle>
          <a:p>
            <a:fld id="{BF5AFC02-8334-45C1-A5A0-BA02A1C94473}" type="slidenum">
              <a:rPr lang="en-US" altLang="en-US"/>
              <a:pPr/>
              <a:t>‹#›</a:t>
            </a:fld>
            <a:endParaRPr lang="en-US" altLang="en-US"/>
          </a:p>
        </p:txBody>
      </p:sp>
    </p:spTree>
    <p:extLst>
      <p:ext uri="{BB962C8B-B14F-4D97-AF65-F5344CB8AC3E}">
        <p14:creationId xmlns:p14="http://schemas.microsoft.com/office/powerpoint/2010/main" val="2635862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82568DD-3F1B-455D-9F21-9AE6E4D00D0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5A3A775-C726-409F-AB5D-589DFC2F506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EDDD36B-96EF-4B61-BBA2-93902D4941E1}"/>
              </a:ext>
            </a:extLst>
          </p:cNvPr>
          <p:cNvSpPr>
            <a:spLocks noGrp="1" noChangeArrowheads="1"/>
          </p:cNvSpPr>
          <p:nvPr>
            <p:ph type="sldNum" sz="quarter" idx="12"/>
          </p:nvPr>
        </p:nvSpPr>
        <p:spPr>
          <a:ln/>
        </p:spPr>
        <p:txBody>
          <a:bodyPr/>
          <a:lstStyle>
            <a:lvl1pPr>
              <a:defRPr/>
            </a:lvl1pPr>
          </a:lstStyle>
          <a:p>
            <a:fld id="{CF1686BE-90C3-49A8-8D31-C6FB7F4FF1B8}" type="slidenum">
              <a:rPr lang="en-US" altLang="en-US"/>
              <a:pPr/>
              <a:t>‹#›</a:t>
            </a:fld>
            <a:endParaRPr lang="en-US" altLang="en-US"/>
          </a:p>
        </p:txBody>
      </p:sp>
    </p:spTree>
    <p:extLst>
      <p:ext uri="{BB962C8B-B14F-4D97-AF65-F5344CB8AC3E}">
        <p14:creationId xmlns:p14="http://schemas.microsoft.com/office/powerpoint/2010/main" val="3103233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B7C46CD-FBD6-4BA1-BE34-B70F3311E9A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2E263D5-221D-4ED1-A20E-5692761F363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60BCF4A-A686-48D8-859E-9CB010523398}"/>
              </a:ext>
            </a:extLst>
          </p:cNvPr>
          <p:cNvSpPr>
            <a:spLocks noGrp="1" noChangeArrowheads="1"/>
          </p:cNvSpPr>
          <p:nvPr>
            <p:ph type="sldNum" sz="quarter" idx="12"/>
          </p:nvPr>
        </p:nvSpPr>
        <p:spPr>
          <a:ln/>
        </p:spPr>
        <p:txBody>
          <a:bodyPr/>
          <a:lstStyle>
            <a:lvl1pPr>
              <a:defRPr/>
            </a:lvl1pPr>
          </a:lstStyle>
          <a:p>
            <a:fld id="{7D9EB325-6855-4E40-B4B8-765A68F223BA}" type="slidenum">
              <a:rPr lang="en-US" altLang="en-US"/>
              <a:pPr/>
              <a:t>‹#›</a:t>
            </a:fld>
            <a:endParaRPr lang="en-US" altLang="en-US"/>
          </a:p>
        </p:txBody>
      </p:sp>
    </p:spTree>
    <p:extLst>
      <p:ext uri="{BB962C8B-B14F-4D97-AF65-F5344CB8AC3E}">
        <p14:creationId xmlns:p14="http://schemas.microsoft.com/office/powerpoint/2010/main" val="723910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05AC01CD-DE64-42CA-A3CF-665C5C14449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8385DBF-EFD5-4888-BC9B-1623F4B07C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B83EEF6-69B6-4C5E-8364-FE92FE63DA72}"/>
              </a:ext>
            </a:extLst>
          </p:cNvPr>
          <p:cNvSpPr>
            <a:spLocks noGrp="1" noChangeArrowheads="1"/>
          </p:cNvSpPr>
          <p:nvPr>
            <p:ph type="sldNum" sz="quarter" idx="12"/>
          </p:nvPr>
        </p:nvSpPr>
        <p:spPr>
          <a:ln/>
        </p:spPr>
        <p:txBody>
          <a:bodyPr/>
          <a:lstStyle>
            <a:lvl1pPr>
              <a:defRPr/>
            </a:lvl1pPr>
          </a:lstStyle>
          <a:p>
            <a:fld id="{8C8CC4B4-C26A-49DF-BE80-679FD2AF83B5}" type="slidenum">
              <a:rPr lang="en-US" altLang="en-US"/>
              <a:pPr/>
              <a:t>‹#›</a:t>
            </a:fld>
            <a:endParaRPr lang="en-US" altLang="en-US"/>
          </a:p>
        </p:txBody>
      </p:sp>
    </p:spTree>
    <p:extLst>
      <p:ext uri="{BB962C8B-B14F-4D97-AF65-F5344CB8AC3E}">
        <p14:creationId xmlns:p14="http://schemas.microsoft.com/office/powerpoint/2010/main" val="378082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1B074289-86C3-46ED-A130-DB23352638C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FE631E7-A27C-44FD-9A65-B0833CAD18F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D26A4F1-2F60-4ABD-B84E-1B6506EAD1FF}"/>
              </a:ext>
            </a:extLst>
          </p:cNvPr>
          <p:cNvSpPr>
            <a:spLocks noGrp="1" noChangeArrowheads="1"/>
          </p:cNvSpPr>
          <p:nvPr>
            <p:ph type="sldNum" sz="quarter" idx="12"/>
          </p:nvPr>
        </p:nvSpPr>
        <p:spPr>
          <a:ln/>
        </p:spPr>
        <p:txBody>
          <a:bodyPr/>
          <a:lstStyle>
            <a:lvl1pPr>
              <a:defRPr/>
            </a:lvl1pPr>
          </a:lstStyle>
          <a:p>
            <a:fld id="{41ACA596-478A-482E-9484-044EEE0F73A5}" type="slidenum">
              <a:rPr lang="en-US" altLang="en-US"/>
              <a:pPr/>
              <a:t>‹#›</a:t>
            </a:fld>
            <a:endParaRPr lang="en-US" altLang="en-US"/>
          </a:p>
        </p:txBody>
      </p:sp>
    </p:spTree>
    <p:extLst>
      <p:ext uri="{BB962C8B-B14F-4D97-AF65-F5344CB8AC3E}">
        <p14:creationId xmlns:p14="http://schemas.microsoft.com/office/powerpoint/2010/main" val="1259311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4269B61-AB23-4124-99A1-BC5287726D5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DA82AFE6-9F93-4290-9B0A-D4F2F5BE6E6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4BFB24AC-CA9B-4BA5-A1A5-18A19EF1ABDE}"/>
              </a:ext>
            </a:extLst>
          </p:cNvPr>
          <p:cNvSpPr>
            <a:spLocks noGrp="1" noChangeArrowheads="1"/>
          </p:cNvSpPr>
          <p:nvPr>
            <p:ph type="sldNum" sz="quarter" idx="12"/>
          </p:nvPr>
        </p:nvSpPr>
        <p:spPr>
          <a:ln/>
        </p:spPr>
        <p:txBody>
          <a:bodyPr/>
          <a:lstStyle>
            <a:lvl1pPr>
              <a:defRPr/>
            </a:lvl1pPr>
          </a:lstStyle>
          <a:p>
            <a:fld id="{72241D0A-9BEA-4141-A4A7-77B8F641ACD0}" type="slidenum">
              <a:rPr lang="en-US" altLang="en-US"/>
              <a:pPr/>
              <a:t>‹#›</a:t>
            </a:fld>
            <a:endParaRPr lang="en-US" altLang="en-US"/>
          </a:p>
        </p:txBody>
      </p:sp>
    </p:spTree>
    <p:extLst>
      <p:ext uri="{BB962C8B-B14F-4D97-AF65-F5344CB8AC3E}">
        <p14:creationId xmlns:p14="http://schemas.microsoft.com/office/powerpoint/2010/main" val="4047829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18830DB3-4C21-46C3-8B80-E4C3FC059422}"/>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C160C709-C939-444C-949A-9C1263FDA10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973FD3CC-7D63-4A40-9F2A-C141BB96D8A3}"/>
              </a:ext>
            </a:extLst>
          </p:cNvPr>
          <p:cNvSpPr>
            <a:spLocks noGrp="1" noChangeArrowheads="1"/>
          </p:cNvSpPr>
          <p:nvPr>
            <p:ph type="sldNum" sz="quarter" idx="12"/>
          </p:nvPr>
        </p:nvSpPr>
        <p:spPr>
          <a:ln/>
        </p:spPr>
        <p:txBody>
          <a:bodyPr/>
          <a:lstStyle>
            <a:lvl1pPr>
              <a:defRPr/>
            </a:lvl1pPr>
          </a:lstStyle>
          <a:p>
            <a:fld id="{E8BFFD6B-4C4F-467B-8645-6B6B9830D9AE}" type="slidenum">
              <a:rPr lang="en-US" altLang="en-US"/>
              <a:pPr/>
              <a:t>‹#›</a:t>
            </a:fld>
            <a:endParaRPr lang="en-US" altLang="en-US"/>
          </a:p>
        </p:txBody>
      </p:sp>
    </p:spTree>
    <p:extLst>
      <p:ext uri="{BB962C8B-B14F-4D97-AF65-F5344CB8AC3E}">
        <p14:creationId xmlns:p14="http://schemas.microsoft.com/office/powerpoint/2010/main" val="1768720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9C9282D4-6924-4432-B8FB-228B929749FC}"/>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688B97FE-CFE7-48B8-B642-D5A8116F175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F0A4A025-641C-4427-91D5-030C6B3C7A4B}"/>
              </a:ext>
            </a:extLst>
          </p:cNvPr>
          <p:cNvSpPr>
            <a:spLocks noGrp="1" noChangeArrowheads="1"/>
          </p:cNvSpPr>
          <p:nvPr>
            <p:ph type="sldNum" sz="quarter" idx="12"/>
          </p:nvPr>
        </p:nvSpPr>
        <p:spPr>
          <a:ln/>
        </p:spPr>
        <p:txBody>
          <a:bodyPr/>
          <a:lstStyle>
            <a:lvl1pPr>
              <a:defRPr/>
            </a:lvl1pPr>
          </a:lstStyle>
          <a:p>
            <a:fld id="{A0B341A2-8E72-46BF-9117-86EF31FB2569}" type="slidenum">
              <a:rPr lang="en-US" altLang="en-US"/>
              <a:pPr/>
              <a:t>‹#›</a:t>
            </a:fld>
            <a:endParaRPr lang="en-US" altLang="en-US"/>
          </a:p>
        </p:txBody>
      </p:sp>
    </p:spTree>
    <p:extLst>
      <p:ext uri="{BB962C8B-B14F-4D97-AF65-F5344CB8AC3E}">
        <p14:creationId xmlns:p14="http://schemas.microsoft.com/office/powerpoint/2010/main" val="878417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89391BC1-FB18-48D7-BE31-EE801242272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0C43D46-78BB-4943-8653-307CC22BF79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06A6975-8E8E-43EE-9DAD-E6328376EBD5}"/>
              </a:ext>
            </a:extLst>
          </p:cNvPr>
          <p:cNvSpPr>
            <a:spLocks noGrp="1" noChangeArrowheads="1"/>
          </p:cNvSpPr>
          <p:nvPr>
            <p:ph type="sldNum" sz="quarter" idx="12"/>
          </p:nvPr>
        </p:nvSpPr>
        <p:spPr>
          <a:ln/>
        </p:spPr>
        <p:txBody>
          <a:bodyPr/>
          <a:lstStyle>
            <a:lvl1pPr>
              <a:defRPr/>
            </a:lvl1pPr>
          </a:lstStyle>
          <a:p>
            <a:fld id="{96BEFFA8-AF78-4964-9240-A9A84E73841F}" type="slidenum">
              <a:rPr lang="en-US" altLang="en-US"/>
              <a:pPr/>
              <a:t>‹#›</a:t>
            </a:fld>
            <a:endParaRPr lang="en-US" altLang="en-US"/>
          </a:p>
        </p:txBody>
      </p:sp>
    </p:spTree>
    <p:extLst>
      <p:ext uri="{BB962C8B-B14F-4D97-AF65-F5344CB8AC3E}">
        <p14:creationId xmlns:p14="http://schemas.microsoft.com/office/powerpoint/2010/main" val="2033341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A758C3E-5D8B-489F-BD55-7655AFBA6DA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F0AA26A-072F-475F-AF13-79DA37709B9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A1B9D20-6645-42C0-B189-1DA04276ADA4}"/>
              </a:ext>
            </a:extLst>
          </p:cNvPr>
          <p:cNvSpPr>
            <a:spLocks noGrp="1" noChangeArrowheads="1"/>
          </p:cNvSpPr>
          <p:nvPr>
            <p:ph type="sldNum" sz="quarter" idx="12"/>
          </p:nvPr>
        </p:nvSpPr>
        <p:spPr>
          <a:ln/>
        </p:spPr>
        <p:txBody>
          <a:bodyPr/>
          <a:lstStyle>
            <a:lvl1pPr>
              <a:defRPr/>
            </a:lvl1pPr>
          </a:lstStyle>
          <a:p>
            <a:fld id="{FF5E8D70-AC60-400F-AB82-B4E1EBFE2E8E}" type="slidenum">
              <a:rPr lang="en-US" altLang="en-US"/>
              <a:pPr/>
              <a:t>‹#›</a:t>
            </a:fld>
            <a:endParaRPr lang="en-US" altLang="en-US"/>
          </a:p>
        </p:txBody>
      </p:sp>
    </p:spTree>
    <p:extLst>
      <p:ext uri="{BB962C8B-B14F-4D97-AF65-F5344CB8AC3E}">
        <p14:creationId xmlns:p14="http://schemas.microsoft.com/office/powerpoint/2010/main" val="3883552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437C942-8F49-49B7-B917-3B41A2B1CF38}"/>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eaLnBrk="1" hangingPunct="1">
              <a:defRPr/>
            </a:pPr>
            <a:endParaRPr lang="en-US" altLang="en-US">
              <a:latin typeface="Times New Roman" pitchFamily="18" charset="0"/>
            </a:endParaRPr>
          </a:p>
        </p:txBody>
      </p:sp>
      <p:sp>
        <p:nvSpPr>
          <p:cNvPr id="1027" name="Rectangle 3">
            <a:extLst>
              <a:ext uri="{FF2B5EF4-FFF2-40B4-BE49-F238E27FC236}">
                <a16:creationId xmlns:a16="http://schemas.microsoft.com/office/drawing/2014/main" id="{3F54FD37-B367-48A0-BA24-C744033C8138}"/>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eaLnBrk="1" hangingPunct="1">
              <a:defRPr/>
            </a:pPr>
            <a:endParaRPr lang="en-US" altLang="en-US">
              <a:latin typeface="Times New Roman" pitchFamily="18" charset="0"/>
            </a:endParaRPr>
          </a:p>
        </p:txBody>
      </p:sp>
      <p:sp>
        <p:nvSpPr>
          <p:cNvPr id="1028" name="Rectangle 4">
            <a:extLst>
              <a:ext uri="{FF2B5EF4-FFF2-40B4-BE49-F238E27FC236}">
                <a16:creationId xmlns:a16="http://schemas.microsoft.com/office/drawing/2014/main" id="{FCE184D1-7420-4500-80C2-AF13C8F6D6AC}"/>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5F9475DB-E1F5-4928-9058-1045D6F9822A}"/>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5C0A61D8-F8C2-4810-AC7D-1311F8E49D67}"/>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D22E0486-C8D2-40BA-B432-76224319C862}"/>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B8E0109C-E186-4688-B6A3-F18F974B325A}"/>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6D097314-C61B-4995-9EF4-76695FB6069C}" type="slidenum">
              <a:rPr lang="en-US" altLang="en-US"/>
              <a:pPr/>
              <a:t>‹#›</a:t>
            </a:fld>
            <a:endParaRPr lang="en-US" altLang="en-US"/>
          </a:p>
        </p:txBody>
      </p:sp>
      <p:sp>
        <p:nvSpPr>
          <p:cNvPr id="1033" name="Freeform 9">
            <a:extLst>
              <a:ext uri="{FF2B5EF4-FFF2-40B4-BE49-F238E27FC236}">
                <a16:creationId xmlns:a16="http://schemas.microsoft.com/office/drawing/2014/main" id="{E5AE209E-A1FA-4206-9E9E-8156F4E7A61C}"/>
              </a:ext>
            </a:extLst>
          </p:cNvPr>
          <p:cNvSpPr>
            <a:spLocks noChangeArrowheads="1"/>
          </p:cNvSpPr>
          <p:nvPr/>
        </p:nvSpPr>
        <p:spPr bwMode="auto">
          <a:xfrm>
            <a:off x="838200" y="561975"/>
            <a:ext cx="152400" cy="1066800"/>
          </a:xfrm>
          <a:custGeom>
            <a:avLst/>
            <a:gdLst>
              <a:gd name="T0" fmla="*/ 152400 w 1000"/>
              <a:gd name="T1" fmla="*/ 1066800 h 1000"/>
              <a:gd name="T2" fmla="*/ 0 w 1000"/>
              <a:gd name="T3" fmla="*/ 1066800 h 1000"/>
              <a:gd name="T4" fmla="*/ 0 w 1000"/>
              <a:gd name="T5" fmla="*/ 0 h 1000"/>
              <a:gd name="T6" fmla="*/ 1524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435434F5-3747-45C5-BE75-CAAC8A2BC940}"/>
              </a:ext>
            </a:extLst>
          </p:cNvPr>
          <p:cNvSpPr>
            <a:spLocks noChangeArrowheads="1"/>
          </p:cNvSpPr>
          <p:nvPr/>
        </p:nvSpPr>
        <p:spPr bwMode="auto">
          <a:xfrm>
            <a:off x="8262938" y="269875"/>
            <a:ext cx="152400" cy="1073150"/>
          </a:xfrm>
          <a:custGeom>
            <a:avLst/>
            <a:gdLst>
              <a:gd name="T0" fmla="*/ 0 w 1000"/>
              <a:gd name="T1" fmla="*/ 0 h 1000"/>
              <a:gd name="T2" fmla="*/ 152400 w 1000"/>
              <a:gd name="T3" fmla="*/ 0 h 1000"/>
              <a:gd name="T4" fmla="*/ 152400 w 1000"/>
              <a:gd name="T5" fmla="*/ 1073150 h 1000"/>
              <a:gd name="T6" fmla="*/ 0 w 1000"/>
              <a:gd name="T7" fmla="*/ 107315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4152"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7310E5A6-7B4C-4BC0-8CFB-FAE29198D322}"/>
              </a:ext>
            </a:extLst>
          </p:cNvPr>
          <p:cNvSpPr txBox="1">
            <a:spLocks noChangeArrowheads="1"/>
          </p:cNvSpPr>
          <p:nvPr/>
        </p:nvSpPr>
        <p:spPr bwMode="auto">
          <a:xfrm>
            <a:off x="15240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3CFBDC74-7787-4B20-88E7-DB2A98A784CB}"/>
              </a:ext>
            </a:extLst>
          </p:cNvPr>
          <p:cNvSpPr>
            <a:spLocks/>
          </p:cNvSpPr>
          <p:nvPr/>
        </p:nvSpPr>
        <p:spPr bwMode="auto">
          <a:xfrm>
            <a:off x="0" y="533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p>
            <a:pPr algn="ctr"/>
            <a:r>
              <a:rPr lang="en-US" altLang="en-US" sz="5400" b="1" dirty="0">
                <a:ea typeface="ヒラギノ角ゴ Pro W3"/>
                <a:cs typeface="ヒラギノ角ゴ Pro W3"/>
              </a:rPr>
              <a:t>Biology</a:t>
            </a:r>
            <a:endParaRPr lang="en-US" altLang="en-US" dirty="0"/>
          </a:p>
        </p:txBody>
      </p:sp>
      <p:sp>
        <p:nvSpPr>
          <p:cNvPr id="3080" name="Text Box 9">
            <a:extLst>
              <a:ext uri="{FF2B5EF4-FFF2-40B4-BE49-F238E27FC236}">
                <a16:creationId xmlns:a16="http://schemas.microsoft.com/office/drawing/2014/main" id="{D59BB5F7-599B-4216-A55E-8317CDF0E7A4}"/>
              </a:ext>
            </a:extLst>
          </p:cNvPr>
          <p:cNvSpPr txBox="1">
            <a:spLocks noChangeArrowheads="1"/>
          </p:cNvSpPr>
          <p:nvPr/>
        </p:nvSpPr>
        <p:spPr bwMode="auto">
          <a:xfrm>
            <a:off x="12700" y="2706687"/>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en-US" sz="3600" b="1" dirty="0">
                <a:solidFill>
                  <a:srgbClr val="000000"/>
                </a:solidFill>
              </a:rPr>
              <a:t>Animal Development</a:t>
            </a:r>
          </a:p>
          <a:p>
            <a:pPr algn="ctr"/>
            <a:r>
              <a:rPr lang="en-US" altLang="en-US" sz="3600" b="1" dirty="0">
                <a:solidFill>
                  <a:srgbClr val="000000"/>
                </a:solidFill>
              </a:rPr>
              <a:t>1 Minute Papers</a:t>
            </a:r>
            <a:endParaRPr lang="en-US"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29EC6E8-AA0F-44E6-94FE-FBDB3327E3A5}"/>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FCD4CBF6-7273-4625-887C-832DE135E0D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Name two functions of primordial germ cells.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D0BCEC5-E21B-49E7-B73F-62A555007025}"/>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32CDEB6F-A479-4593-B7AE-ECB8F36A155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the two mechanisms which provide embryos with positioning information.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2AA221A-A8D2-4B56-92F0-E53DEBD1A9EE}"/>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9A416D6D-0394-4DC6-972A-2CCF73EBCEE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A scientist wishes to culture different tissues that may one day be used in transplants. Design an experiment to explain how one specific protein can affect differentiation of animal pole cells.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5CBED0A5-ABF9-49D1-AE83-58AB2FF391D3}"/>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4BFB94E6-ECE3-4B81-B27C-A4672C4ED8A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it important to know which proteins a gene in a specific area will produce (e.g., the organizer)?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356681E-2BBE-4622-81A4-CDC9738769EA}"/>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8DF43EE0-0F1A-40AD-8881-0807D539ED8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calcium's importance in egg activation?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B32FAAD-67DD-4CA9-B095-FE6E72EFB6BF}"/>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B3112B39-4A57-4B35-89ED-B65478CC31A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cell determination.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61A3355A-4F11-4D36-97D4-667E534AD598}"/>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05FDB03B-961B-4EF4-A6F0-C69FFBC2E6B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Briefly discuss the development of a human through the trimesters.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2A8F6CE-EF40-4586-B167-29E745040CAF}"/>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05177FEB-D41C-45F3-BC39-8768AE1A974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allometric growth? Give an example.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F6FD47D1-A628-4555-92FC-3A86795890EF}"/>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F8410D9C-CA8B-4529-9EE3-A9CA58F4688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somitomeres role in development of an organism?</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B86295A-4F22-4C15-8153-5924F1ECD7B2}"/>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C9269984-91D7-4B65-9AA1-76E55268177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Briefly outline the steps in gastrulation in mammals.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9A107DE-EFE2-4DAE-A5E0-36B0F7F1D0FC}"/>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4FA7BF22-95E4-4BE7-BD68-24E481291369}"/>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5156AAC-288B-4984-8387-325DA3738E54}"/>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25380A0D-936C-4274-AC13-CE42198D1AE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dirty="0"/>
              <a:t>Discuss how morphogens and organizers can determine the fate of cells in development.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80CA2569-4CF0-4EAE-81E5-86CAB03B8445}"/>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0DD8B7AB-F6CD-4842-9A75-167DEB9C021F}"/>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C3EB00F-E71A-487A-AD52-2A9A63A16633}"/>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379EE602-5AF5-4F3C-9B88-226C13CC9E2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growth? What is development? What is the relationship between the two?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C5C5A1E-398B-4743-A54F-972EB2A1A57C}"/>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62DA8772-154A-4292-AC02-F9293BAFCC7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Create a mnemonic device for the five events of embryonic development.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3D425BF-2448-4465-ACA9-33AD96A75F89}"/>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8AE40259-D791-49AF-9574-A53E1BDC398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calcium's importance in cortical reactions?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981B477-6866-479E-B249-E10D401936AF}"/>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BDB06B00-2C6C-4F81-8078-D6743EFA118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Contrast slow block to polyspermy with fast block to polyspermy.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33ACCA21-C688-4008-9074-5E166367FE54}"/>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27DA18B4-4CAA-4FD9-9478-F9B1A5B9A47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differences between meroblastic and holoblastic cleavage?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D281FE8-221F-46C9-B81D-724EC06B8E16}"/>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BF493612-7554-4F87-8CB4-C94FF4D9BB7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Draw apical constriction and convergent extension. </a:t>
            </a:r>
          </a:p>
        </p:txBody>
      </p:sp>
    </p:spTree>
  </p:cSld>
  <p:clrMapOvr>
    <a:masterClrMapping/>
  </p:clrMapOvr>
</p:sld>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5892</TotalTime>
  <Words>290</Words>
  <Application>Microsoft Office PowerPoint</Application>
  <PresentationFormat>On-screen Show (4:3)</PresentationFormat>
  <Paragraphs>46</Paragraphs>
  <Slides>20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Wingdings</vt:lpstr>
      <vt:lpstr>Times New Roman</vt:lpstr>
      <vt:lpstr>ヒラギノ角ゴ Pro W3</vt:lpstr>
      <vt:lpstr>Courier New</vt:lpstr>
      <vt:lpstr>Axis</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320</cp:revision>
  <dcterms:created xsi:type="dcterms:W3CDTF">2005-04-19T02:46:41Z</dcterms:created>
  <dcterms:modified xsi:type="dcterms:W3CDTF">2019-04-25T17:22:06Z</dcterms:modified>
</cp:coreProperties>
</file>