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74" r:id="rId2"/>
  </p:sldMasterIdLst>
  <p:notesMasterIdLst>
    <p:notesMasterId r:id="rId19"/>
  </p:notesMasterIdLst>
  <p:sldIdLst>
    <p:sldId id="317" r:id="rId3"/>
    <p:sldId id="334" r:id="rId4"/>
    <p:sldId id="336" r:id="rId5"/>
    <p:sldId id="318" r:id="rId6"/>
    <p:sldId id="339" r:id="rId7"/>
    <p:sldId id="340" r:id="rId8"/>
    <p:sldId id="338" r:id="rId9"/>
    <p:sldId id="341" r:id="rId10"/>
    <p:sldId id="342" r:id="rId11"/>
    <p:sldId id="344" r:id="rId12"/>
    <p:sldId id="343" r:id="rId13"/>
    <p:sldId id="345" r:id="rId14"/>
    <p:sldId id="346" r:id="rId15"/>
    <p:sldId id="347" r:id="rId16"/>
    <p:sldId id="348" r:id="rId17"/>
    <p:sldId id="349" r:id="rId18"/>
  </p:sldIdLst>
  <p:sldSz cx="9144000" cy="6858000" type="screen4x3"/>
  <p:notesSz cx="6858000" cy="9144000"/>
  <p:custDataLst>
    <p:tags r:id="rId20"/>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BE43F5E1-FF42-4A15-8355-79F3CF612C1D}"/>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3EAF1D5-53FB-4ADB-8E19-28BA64F6365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06C09FFA-23F0-49D7-B658-9B3537AF07DD}"/>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58C7AC9A-5B58-4986-9011-4AB1DC927D09}"/>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FD05CF02-1728-4E0B-82E6-C439D5891241}"/>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D2E94FF7-95BB-4FE4-A891-25CFCD7C7D37}"/>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308F4CB-E01B-4ED4-93C6-7588231B3117}"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2A1DCDB0-DBA0-46AF-AFEA-74CDBD96F7D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C7A5ED5-875E-48BC-95D0-78F6C7B7EE88}" type="slidenum">
              <a:rPr lang="en-US" altLang="en-US" sz="1200"/>
              <a:pPr/>
              <a:t>1</a:t>
            </a:fld>
            <a:endParaRPr lang="en-US" altLang="en-US" sz="1200"/>
          </a:p>
        </p:txBody>
      </p:sp>
      <p:sp>
        <p:nvSpPr>
          <p:cNvPr id="15363" name="Rectangle 2">
            <a:extLst>
              <a:ext uri="{FF2B5EF4-FFF2-40B4-BE49-F238E27FC236}">
                <a16:creationId xmlns:a16="http://schemas.microsoft.com/office/drawing/2014/main" id="{1DB8A85B-0097-4B22-9C5D-807D06DECD7E}"/>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FD85065A-2242-4F5E-B9B3-9BFE509DC1D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B8B86977-60D7-49B8-B170-90520E2283DD}"/>
              </a:ext>
            </a:extLst>
          </p:cNvPr>
          <p:cNvSpPr>
            <a:spLocks noGrp="1" noRot="1" noChangeAspect="1" noTextEdit="1"/>
          </p:cNvSpPr>
          <p:nvPr>
            <p:ph type="sldImg"/>
          </p:nvPr>
        </p:nvSpPr>
        <p:spPr>
          <a:ln/>
        </p:spPr>
      </p:sp>
      <p:sp>
        <p:nvSpPr>
          <p:cNvPr id="16387" name="Notes Placeholder 2">
            <a:extLst>
              <a:ext uri="{FF2B5EF4-FFF2-40B4-BE49-F238E27FC236}">
                <a16:creationId xmlns:a16="http://schemas.microsoft.com/office/drawing/2014/main" id="{94751E50-E6F4-4EF8-9B65-C480D6C3F6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Skin is an organ so there are multiple tissues present. </a:t>
            </a:r>
          </a:p>
        </p:txBody>
      </p:sp>
      <p:sp>
        <p:nvSpPr>
          <p:cNvPr id="16388" name="Slide Number Placeholder 3">
            <a:extLst>
              <a:ext uri="{FF2B5EF4-FFF2-40B4-BE49-F238E27FC236}">
                <a16:creationId xmlns:a16="http://schemas.microsoft.com/office/drawing/2014/main" id="{A302DB94-360F-4539-BAA2-FEA1BF36CAD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23162AC-284B-49D6-B1CA-EF727AE743CD}" type="slidenum">
              <a:rPr lang="en-US" altLang="en-US" sz="1200"/>
              <a:pPr/>
              <a:t>11</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B21284D9-C9A2-4A98-A2AB-9F7AAEF8482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5AA4EEB-4E4A-412B-8391-F37E433C178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A5B1068-BC68-4237-B142-04269A6C6972}"/>
              </a:ext>
            </a:extLst>
          </p:cNvPr>
          <p:cNvSpPr>
            <a:spLocks noGrp="1" noChangeArrowheads="1"/>
          </p:cNvSpPr>
          <p:nvPr>
            <p:ph type="sldNum" sz="quarter" idx="12"/>
          </p:nvPr>
        </p:nvSpPr>
        <p:spPr>
          <a:ln/>
        </p:spPr>
        <p:txBody>
          <a:bodyPr/>
          <a:lstStyle>
            <a:lvl1pPr>
              <a:defRPr/>
            </a:lvl1pPr>
          </a:lstStyle>
          <a:p>
            <a:fld id="{9D62275F-D00D-40A8-99C1-2E710670DC8F}" type="slidenum">
              <a:rPr lang="en-US" altLang="en-US"/>
              <a:pPr/>
              <a:t>‹#›</a:t>
            </a:fld>
            <a:endParaRPr lang="en-US" altLang="en-US"/>
          </a:p>
        </p:txBody>
      </p:sp>
    </p:spTree>
    <p:extLst>
      <p:ext uri="{BB962C8B-B14F-4D97-AF65-F5344CB8AC3E}">
        <p14:creationId xmlns:p14="http://schemas.microsoft.com/office/powerpoint/2010/main" val="2528503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916ACB5-F83F-4B20-9A51-1A0350CB9D3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1F543F2-866C-46D6-96A1-9E2AE44596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9EDC97C-2E8A-4451-9322-83C973AF4684}"/>
              </a:ext>
            </a:extLst>
          </p:cNvPr>
          <p:cNvSpPr>
            <a:spLocks noGrp="1" noChangeArrowheads="1"/>
          </p:cNvSpPr>
          <p:nvPr>
            <p:ph type="sldNum" sz="quarter" idx="12"/>
          </p:nvPr>
        </p:nvSpPr>
        <p:spPr>
          <a:ln/>
        </p:spPr>
        <p:txBody>
          <a:bodyPr/>
          <a:lstStyle>
            <a:lvl1pPr>
              <a:defRPr/>
            </a:lvl1pPr>
          </a:lstStyle>
          <a:p>
            <a:fld id="{6B17BD53-71D7-47F2-83F8-E42EF1C93BF3}" type="slidenum">
              <a:rPr lang="en-US" altLang="en-US"/>
              <a:pPr/>
              <a:t>‹#›</a:t>
            </a:fld>
            <a:endParaRPr lang="en-US" altLang="en-US"/>
          </a:p>
        </p:txBody>
      </p:sp>
    </p:spTree>
    <p:extLst>
      <p:ext uri="{BB962C8B-B14F-4D97-AF65-F5344CB8AC3E}">
        <p14:creationId xmlns:p14="http://schemas.microsoft.com/office/powerpoint/2010/main" val="3049470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43E58-406A-42E1-8B22-7CF2793D943F}"/>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D736C77-654D-4CFA-B00F-BF12BD0D3A70}"/>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4884215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8BF42-A817-4DE3-976D-571CA28D5A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9D6FCB-1F6C-4075-B329-3275D3AB544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6767572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E75CF-F96C-4A73-A7A8-5BBC2BDED755}"/>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D9F8F66-9BD5-438E-A72E-61675801972A}"/>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68704380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CB709-E61A-4C63-A40B-FD694D8A67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BC2773-E24A-4DE2-A2E4-F26561978BC8}"/>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C7BB95-6F46-40DD-BFB0-39676A8AD8B4}"/>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5696457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997FE-BB45-454E-894B-6CFB36C8A3FD}"/>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47A34F2-7518-40DF-91D3-5FD174C8143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A45A697-A046-4638-9795-6F6EAF32AC3A}"/>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14B4F48-0697-45BE-8FA9-3A09CB6F9EF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EAB007D-84C9-44FC-A954-089B28533FE8}"/>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281702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C8423-0CCD-4003-8DAF-34A32B13FDD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2150361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029885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6D3E0-EF5E-4BF3-BD2C-356AD58BB1E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E2831F6-BCB3-4F24-995A-3CB3AC5DF6B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665840-3E63-4E52-9823-B81C72C18B8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13235219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FA6F8-3D09-4F58-85B1-4BCBED1E152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5F6FFC0-752E-4291-BC9C-D06162DEBE8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D48C95A-7037-4525-A787-7E88CA8AE71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25632104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54C2C57F-A826-4970-9528-1CDD883A64F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8E040EE-571C-4D7B-87B3-62FF0F8371A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B24DE9E-1970-48EA-BD06-A26A355A0180}"/>
              </a:ext>
            </a:extLst>
          </p:cNvPr>
          <p:cNvSpPr>
            <a:spLocks noGrp="1" noChangeArrowheads="1"/>
          </p:cNvSpPr>
          <p:nvPr>
            <p:ph type="sldNum" sz="quarter" idx="12"/>
          </p:nvPr>
        </p:nvSpPr>
        <p:spPr>
          <a:ln/>
        </p:spPr>
        <p:txBody>
          <a:bodyPr/>
          <a:lstStyle>
            <a:lvl1pPr>
              <a:defRPr/>
            </a:lvl1pPr>
          </a:lstStyle>
          <a:p>
            <a:fld id="{A40B4949-E60A-40D1-8BF7-17ABF3F1B45A}" type="slidenum">
              <a:rPr lang="en-US" altLang="en-US"/>
              <a:pPr/>
              <a:t>‹#›</a:t>
            </a:fld>
            <a:endParaRPr lang="en-US" altLang="en-US"/>
          </a:p>
        </p:txBody>
      </p:sp>
    </p:spTree>
    <p:extLst>
      <p:ext uri="{BB962C8B-B14F-4D97-AF65-F5344CB8AC3E}">
        <p14:creationId xmlns:p14="http://schemas.microsoft.com/office/powerpoint/2010/main" val="20881865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6CB08-C38A-43AE-8897-7BAA565860B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1D14569-0BE6-4D0D-8443-2E1227F5A15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773060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1B95C0F-AE48-4514-9DF5-4725768EFD70}"/>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20B9691-9E0E-4718-83C1-F4306C3B8FF5}"/>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4986744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B12362A0-C412-4C8E-8D3A-7875CA64E6A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05CDDE9-2371-45DD-9AB2-5F08D1D34A6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08ABEDC-7026-4C9F-9DA5-10DD165DCDCF}"/>
              </a:ext>
            </a:extLst>
          </p:cNvPr>
          <p:cNvSpPr>
            <a:spLocks noGrp="1" noChangeArrowheads="1"/>
          </p:cNvSpPr>
          <p:nvPr>
            <p:ph type="sldNum" sz="quarter" idx="12"/>
          </p:nvPr>
        </p:nvSpPr>
        <p:spPr>
          <a:ln/>
        </p:spPr>
        <p:txBody>
          <a:bodyPr/>
          <a:lstStyle>
            <a:lvl1pPr>
              <a:defRPr/>
            </a:lvl1pPr>
          </a:lstStyle>
          <a:p>
            <a:fld id="{14FD17FF-E543-480C-BCB0-A19DFFB2D290}" type="slidenum">
              <a:rPr lang="en-US" altLang="en-US"/>
              <a:pPr/>
              <a:t>‹#›</a:t>
            </a:fld>
            <a:endParaRPr lang="en-US" altLang="en-US"/>
          </a:p>
        </p:txBody>
      </p:sp>
    </p:spTree>
    <p:extLst>
      <p:ext uri="{BB962C8B-B14F-4D97-AF65-F5344CB8AC3E}">
        <p14:creationId xmlns:p14="http://schemas.microsoft.com/office/powerpoint/2010/main" val="2337173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F202E3A1-04AC-401C-BB5F-AC621806CDC0}"/>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1A44245E-8604-4EBD-9ADC-E819186A15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6ED34A94-A9FF-4E28-890D-0682A36C8014}"/>
              </a:ext>
            </a:extLst>
          </p:cNvPr>
          <p:cNvSpPr>
            <a:spLocks noGrp="1" noChangeArrowheads="1"/>
          </p:cNvSpPr>
          <p:nvPr>
            <p:ph type="sldNum" sz="quarter" idx="12"/>
          </p:nvPr>
        </p:nvSpPr>
        <p:spPr>
          <a:ln/>
        </p:spPr>
        <p:txBody>
          <a:bodyPr/>
          <a:lstStyle>
            <a:lvl1pPr>
              <a:defRPr/>
            </a:lvl1pPr>
          </a:lstStyle>
          <a:p>
            <a:fld id="{C58BC6A5-1195-4B0F-84AC-C6B041D0E28D}" type="slidenum">
              <a:rPr lang="en-US" altLang="en-US"/>
              <a:pPr/>
              <a:t>‹#›</a:t>
            </a:fld>
            <a:endParaRPr lang="en-US" altLang="en-US"/>
          </a:p>
        </p:txBody>
      </p:sp>
    </p:spTree>
    <p:extLst>
      <p:ext uri="{BB962C8B-B14F-4D97-AF65-F5344CB8AC3E}">
        <p14:creationId xmlns:p14="http://schemas.microsoft.com/office/powerpoint/2010/main" val="3641783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79A91F33-6AEB-48FC-B4FE-13E55196A2C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114E86F5-5739-4E7C-8F24-D03B6D98A73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DF202BB9-44FB-4DF3-9FD9-1820E6B349E6}"/>
              </a:ext>
            </a:extLst>
          </p:cNvPr>
          <p:cNvSpPr>
            <a:spLocks noGrp="1" noChangeArrowheads="1"/>
          </p:cNvSpPr>
          <p:nvPr>
            <p:ph type="sldNum" sz="quarter" idx="12"/>
          </p:nvPr>
        </p:nvSpPr>
        <p:spPr>
          <a:ln/>
        </p:spPr>
        <p:txBody>
          <a:bodyPr/>
          <a:lstStyle>
            <a:lvl1pPr>
              <a:defRPr/>
            </a:lvl1pPr>
          </a:lstStyle>
          <a:p>
            <a:fld id="{2408BC76-150E-492B-9699-398F20526838}" type="slidenum">
              <a:rPr lang="en-US" altLang="en-US"/>
              <a:pPr/>
              <a:t>‹#›</a:t>
            </a:fld>
            <a:endParaRPr lang="en-US" altLang="en-US"/>
          </a:p>
        </p:txBody>
      </p:sp>
    </p:spTree>
    <p:extLst>
      <p:ext uri="{BB962C8B-B14F-4D97-AF65-F5344CB8AC3E}">
        <p14:creationId xmlns:p14="http://schemas.microsoft.com/office/powerpoint/2010/main" val="3153913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9B19FBD9-396D-4F4A-ACD3-B001B6D2762E}"/>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DB546CD9-F1F6-406B-B946-F8C2945EA9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56CB6BBD-8350-4394-911A-EB929B507911}"/>
              </a:ext>
            </a:extLst>
          </p:cNvPr>
          <p:cNvSpPr>
            <a:spLocks noGrp="1" noChangeArrowheads="1"/>
          </p:cNvSpPr>
          <p:nvPr>
            <p:ph type="sldNum" sz="quarter" idx="12"/>
          </p:nvPr>
        </p:nvSpPr>
        <p:spPr>
          <a:ln/>
        </p:spPr>
        <p:txBody>
          <a:bodyPr/>
          <a:lstStyle>
            <a:lvl1pPr>
              <a:defRPr/>
            </a:lvl1pPr>
          </a:lstStyle>
          <a:p>
            <a:fld id="{58068D52-EACD-48BC-86F0-AA2213E0E0D6}" type="slidenum">
              <a:rPr lang="en-US" altLang="en-US"/>
              <a:pPr/>
              <a:t>‹#›</a:t>
            </a:fld>
            <a:endParaRPr lang="en-US" altLang="en-US"/>
          </a:p>
        </p:txBody>
      </p:sp>
    </p:spTree>
    <p:extLst>
      <p:ext uri="{BB962C8B-B14F-4D97-AF65-F5344CB8AC3E}">
        <p14:creationId xmlns:p14="http://schemas.microsoft.com/office/powerpoint/2010/main" val="498357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6FB91B0-E8C7-4766-B67A-9A0D45053B6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5A1F9BF-4B09-4AF6-B374-1622A3147A4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106C9DDA-DCEA-4CAF-8A64-95292B595370}"/>
              </a:ext>
            </a:extLst>
          </p:cNvPr>
          <p:cNvSpPr>
            <a:spLocks noGrp="1" noChangeArrowheads="1"/>
          </p:cNvSpPr>
          <p:nvPr>
            <p:ph type="sldNum" sz="quarter" idx="12"/>
          </p:nvPr>
        </p:nvSpPr>
        <p:spPr>
          <a:ln/>
        </p:spPr>
        <p:txBody>
          <a:bodyPr/>
          <a:lstStyle>
            <a:lvl1pPr>
              <a:defRPr/>
            </a:lvl1pPr>
          </a:lstStyle>
          <a:p>
            <a:fld id="{ED2DF6C8-BA01-4E37-AD76-96DAC811674C}" type="slidenum">
              <a:rPr lang="en-US" altLang="en-US"/>
              <a:pPr/>
              <a:t>‹#›</a:t>
            </a:fld>
            <a:endParaRPr lang="en-US" altLang="en-US"/>
          </a:p>
        </p:txBody>
      </p:sp>
    </p:spTree>
    <p:extLst>
      <p:ext uri="{BB962C8B-B14F-4D97-AF65-F5344CB8AC3E}">
        <p14:creationId xmlns:p14="http://schemas.microsoft.com/office/powerpoint/2010/main" val="3106680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79DE390-2841-4FED-8D60-3A70B7425F9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B5414FD-69F1-4E6E-9CBF-4115FD9B9E4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E92706B-D502-4E16-A9D6-BF65867CDBBE}"/>
              </a:ext>
            </a:extLst>
          </p:cNvPr>
          <p:cNvSpPr>
            <a:spLocks noGrp="1" noChangeArrowheads="1"/>
          </p:cNvSpPr>
          <p:nvPr>
            <p:ph type="sldNum" sz="quarter" idx="12"/>
          </p:nvPr>
        </p:nvSpPr>
        <p:spPr>
          <a:ln/>
        </p:spPr>
        <p:txBody>
          <a:bodyPr/>
          <a:lstStyle>
            <a:lvl1pPr>
              <a:defRPr/>
            </a:lvl1pPr>
          </a:lstStyle>
          <a:p>
            <a:fld id="{0F557DB8-F9D4-4F2A-BE6F-93D4FF3B2E1C}" type="slidenum">
              <a:rPr lang="en-US" altLang="en-US"/>
              <a:pPr/>
              <a:t>‹#›</a:t>
            </a:fld>
            <a:endParaRPr lang="en-US" altLang="en-US"/>
          </a:p>
        </p:txBody>
      </p:sp>
    </p:spTree>
    <p:extLst>
      <p:ext uri="{BB962C8B-B14F-4D97-AF65-F5344CB8AC3E}">
        <p14:creationId xmlns:p14="http://schemas.microsoft.com/office/powerpoint/2010/main" val="1292492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21DFB84-9254-4791-8FB2-DCB3D9D0447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D3CFA72-47BF-4B69-BD4D-C99B007BF76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4F92276-C204-42B4-86BB-2CC2D0D3A1D4}"/>
              </a:ext>
            </a:extLst>
          </p:cNvPr>
          <p:cNvSpPr>
            <a:spLocks noGrp="1" noChangeArrowheads="1"/>
          </p:cNvSpPr>
          <p:nvPr>
            <p:ph type="sldNum" sz="quarter" idx="12"/>
          </p:nvPr>
        </p:nvSpPr>
        <p:spPr>
          <a:ln/>
        </p:spPr>
        <p:txBody>
          <a:bodyPr/>
          <a:lstStyle>
            <a:lvl1pPr>
              <a:defRPr/>
            </a:lvl1pPr>
          </a:lstStyle>
          <a:p>
            <a:fld id="{98143B69-B602-40A2-ABD7-7A04D3071570}" type="slidenum">
              <a:rPr lang="en-US" altLang="en-US"/>
              <a:pPr/>
              <a:t>‹#›</a:t>
            </a:fld>
            <a:endParaRPr lang="en-US" altLang="en-US"/>
          </a:p>
        </p:txBody>
      </p:sp>
    </p:spTree>
    <p:extLst>
      <p:ext uri="{BB962C8B-B14F-4D97-AF65-F5344CB8AC3E}">
        <p14:creationId xmlns:p14="http://schemas.microsoft.com/office/powerpoint/2010/main" val="1239520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32D9C9C0-EC30-4010-B9EE-D4188BADBDF2}"/>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E68A1D0B-EF37-4E80-8427-BA04BFAB7D46}"/>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882292DE-561C-48C3-945D-674DDB2F501E}"/>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9CDFC3FE-1DFD-4543-A6C7-8A8A5E806E74}"/>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8FBED132-7AC5-4A7E-B167-E110B5F0D300}"/>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6CEA3754-B9E6-449B-ABB4-A41D6B0569A2}"/>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7739F3DD-FC80-437E-8CFB-00831DD6CA9B}"/>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F9DE8082-5C5C-4B4C-93FC-54EE87EB339B}" type="slidenum">
              <a:rPr lang="en-US" altLang="en-US"/>
              <a:pPr/>
              <a:t>‹#›</a:t>
            </a:fld>
            <a:endParaRPr lang="en-US" altLang="en-US"/>
          </a:p>
        </p:txBody>
      </p:sp>
      <p:sp>
        <p:nvSpPr>
          <p:cNvPr id="20489" name="Freeform 9">
            <a:extLst>
              <a:ext uri="{FF2B5EF4-FFF2-40B4-BE49-F238E27FC236}">
                <a16:creationId xmlns:a16="http://schemas.microsoft.com/office/drawing/2014/main" id="{D376CA5F-D609-442F-AF93-ABAA28021C1D}"/>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7464A4C8-1C00-4A06-A78E-BC1ED379BA07}"/>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84" r:id="rId1"/>
    <p:sldLayoutId id="2147483983" r:id="rId2"/>
    <p:sldLayoutId id="2147483982" r:id="rId3"/>
    <p:sldLayoutId id="2147483981" r:id="rId4"/>
    <p:sldLayoutId id="2147483980" r:id="rId5"/>
    <p:sldLayoutId id="2147483979" r:id="rId6"/>
    <p:sldLayoutId id="2147483978" r:id="rId7"/>
    <p:sldLayoutId id="2147483977" r:id="rId8"/>
    <p:sldLayoutId id="2147483976" r:id="rId9"/>
    <p:sldLayoutId id="2147483975"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9F720A27-F5B1-4A46-88B0-412941DB983F}"/>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F2FC707E-934E-44D9-B478-8E6703E0A96E}"/>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6087D858-68A6-4173-9567-270E7A9465A8}"/>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0725" name="Picture 3" descr="MHE-red-RGB-email-logo.png">
            <a:extLst>
              <a:ext uri="{FF2B5EF4-FFF2-40B4-BE49-F238E27FC236}">
                <a16:creationId xmlns:a16="http://schemas.microsoft.com/office/drawing/2014/main" id="{72F90691-8465-4D2B-A04A-F2C2FBAD9337}"/>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A3BC422C-F71B-4B9E-9985-3CAE906A2DB6}"/>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32996C0E-4640-46E4-972C-55D286E0679F}"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D9AE7251-080C-41B1-9E1F-EE42AB050B3C}"/>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CB5933EB-0A39-455E-BB2D-A9973C41407C}"/>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FE4E771C-3D39-4828-88A4-2358F4DE43D6}"/>
              </a:ext>
            </a:extLst>
          </p:cNvPr>
          <p:cNvSpPr txBox="1">
            <a:spLocks noChangeArrowheads="1"/>
          </p:cNvSpPr>
          <p:nvPr/>
        </p:nvSpPr>
        <p:spPr bwMode="auto">
          <a:xfrm>
            <a:off x="7620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523D1E1A-59C5-48CF-AC3E-12554674414A}"/>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EC6DB6C6-B39A-4454-94E3-E7E4084A52EC}"/>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The Animal Body &amp; Homeostasis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246103D-C4E0-457A-BAE5-A1793C1685A7}"/>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1D0AEB2E-5E51-4071-B596-2D26E86C7C15}"/>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Your body temperature is ~98.6ºF. Thermoreceptors in your skin detect a rise in temperature. Input is sent to the hypothalamus, which sends output to the blood vessels in the skin to dilate, hair to flatten, and sweat glands to increase function. </a:t>
            </a:r>
          </a:p>
          <a:p>
            <a:pPr>
              <a:buFont typeface="Courier New" panose="02070309020205020404" pitchFamily="49" charset="0"/>
              <a:buChar char="o"/>
            </a:pPr>
            <a:r>
              <a:rPr lang="en-US" altLang="en-US" sz="2400"/>
              <a:t>What are the set point, sensor(s), integrator(s), and effector(s) in this scenario?</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AA97D03A-B302-48C5-8EC8-33AF76D430C7}"/>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F58D1C92-08E9-4C74-A8F2-D98F1DEF4BDA}"/>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is wrong with this statement/question?</a:t>
            </a:r>
          </a:p>
          <a:p>
            <a:pPr>
              <a:buFont typeface="Courier New" panose="02070309020205020404" pitchFamily="49" charset="0"/>
              <a:buChar char="o"/>
            </a:pPr>
            <a:r>
              <a:rPr lang="en-US" altLang="en-US" sz="2400"/>
              <a:t>Your skin was burned. What tissue is being damaged?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D486C45-DEBF-4B15-94C4-0E37D7578A40}"/>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C842D897-1AE7-4B48-B3B4-FC94BA4091F3}"/>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Discuss the components in a homeostatic control system.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505FBEC-1268-438C-B320-310BDB2CA97F}"/>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35CE0B33-86DE-44DE-BF0C-D23297ECD1E1}"/>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is a difference between endotherms and ectotherms?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3AE8910-C24E-4BAC-9CCA-755F86C79D59}"/>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7EEE011-CB73-4522-BF0E-F3CAF55AFFD7}"/>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Discuss some factors that influence temperature of organisms.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9E607D4-E898-4E3F-9456-09F0FD524800}"/>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F34E11D5-39B2-409A-AADD-87977445E34C}"/>
              </a:ext>
            </a:extLst>
          </p:cNvPr>
          <p:cNvSpPr>
            <a:spLocks noGrp="1"/>
          </p:cNvSpPr>
          <p:nvPr>
            <p:ph sz="half" idx="1"/>
          </p:nvPr>
        </p:nvSpPr>
        <p:spPr>
          <a:xfrm>
            <a:off x="914400" y="1828800"/>
            <a:ext cx="7280275" cy="4114800"/>
          </a:xfrm>
        </p:spPr>
        <p:txBody>
          <a:bodyPr/>
          <a:lstStyle/>
          <a:p>
            <a:pPr>
              <a:buFont typeface="Courier New" panose="02070309020205020404" pitchFamily="49" charset="0"/>
              <a:buChar char="o"/>
            </a:pPr>
            <a:r>
              <a:rPr lang="en-US" altLang="en-US" sz="2400"/>
              <a:t>How does body size affect temperature?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346338B-CFFC-4548-A4CB-4641BE0C67BB}"/>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B1AFCB6E-C354-4540-8842-85DFDE504284}"/>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Your blood glucose level should be between 3.6-5.8mM. Glucose from ingested lactose or sucrose is absorbed in the intestine and the level of glucose in the blood rises. Elevation of blood glucose concentration stimulates endocrine cells in the pancreas to release insulin. Insulin has an effect on entry of glucose into many cells of the body. As a result, blood glucose levels fall.</a:t>
            </a:r>
          </a:p>
          <a:p>
            <a:pPr>
              <a:buFont typeface="Courier New" panose="02070309020205020404" pitchFamily="49" charset="0"/>
              <a:buChar char="o"/>
            </a:pPr>
            <a:r>
              <a:rPr lang="en-US" altLang="en-US" sz="2400"/>
              <a:t>What is the set point, stimulus, sensor(s), integrator(s) and effector(s) in this scenario?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FAA2541-4DB4-4C79-98E2-4542CF11093E}"/>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8DDD43A8-A0D2-45F4-B0D1-7F0EC2F891B3}"/>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001B0DBB-4070-4B0D-9AF1-7CF690A15122}"/>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DF430CA7-DA4A-439D-9F89-DA64FCB42289}"/>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E06D0A4-858B-4DDA-A371-6B90728D39D0}"/>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7EA292B8-2530-4071-B2D0-10B70AAE971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difference between anatomy and physiology?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29138F3A-9DA7-4B80-8749-9D8D9B1E3A4F}"/>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6ED4EA9C-7CC2-46EB-BCF4-C8D14688CAF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List the level of organization in organisms from smallest  to largest.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2241D3E-7499-4E48-96D5-214141905DA8}"/>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A9137F9E-51F7-4134-8ADC-80CD50E3D77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difference between intracellular, extracellular, and interstitial fluids?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E9361126-6A96-4915-B28E-3C81E47DDB40}"/>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21098BF4-B1DB-4B65-80DB-61A4E177152A}"/>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are the four animal tissue types?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89151C4-8D21-4201-926B-3427F4E5803C}"/>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14F5D021-B2F3-4CB9-9EC5-5C8F641EAB01}"/>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is the difference between a positive and negative feedback loop?</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BAC8488-5A42-434F-95DB-C1A3A4F71972}"/>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CEFE40A1-5632-45ED-8305-9C12392963F6}"/>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Discuss the set points for a homeostatic control system.</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55"/>
  <p:tag name="MMPROD_UIDATA" val="&lt;database version=&quot;7.0&quot;&gt;&lt;object type=&quot;1&quot; unique_id=&quot;10001&quot;&gt;&lt;object type=&quot;2&quot; unique_id=&quot;11452&quot;&gt;&lt;object type=&quot;3&quot; unique_id=&quot;11453&quot;&gt;&lt;property id=&quot;20148&quot; value=&quot;5&quot;/&gt;&lt;property id=&quot;20300&quot; value=&quot;Slide 1&quot;/&gt;&lt;property id=&quot;20307&quot; value=&quot;317&quot;/&gt;&lt;/object&gt;&lt;object type=&quot;3&quot; unique_id=&quot;11454&quot;&gt;&lt;property id=&quot;20148&quot; value=&quot;5&quot;/&gt;&lt;property id=&quot;20300&quot; value=&quot;Slide 2 - &amp;quot;Minute Paper Goal&amp;quot;&quot;/&gt;&lt;property id=&quot;20307&quot; value=&quot;334&quot;/&gt;&lt;/object&gt;&lt;object type=&quot;3&quot; unique_id=&quot;11455&quot;&gt;&lt;property id=&quot;20148&quot; value=&quot;5&quot;/&gt;&lt;property id=&quot;20300&quot; value=&quot;Slide 3 - &amp;quot;Assessment&amp;quot;&quot;/&gt;&lt;property id=&quot;20307&quot; value=&quot;336&quot;/&gt;&lt;/object&gt;&lt;object type=&quot;3&quot; unique_id=&quot;11456&quot;&gt;&lt;property id=&quot;20148&quot; value=&quot;5&quot;/&gt;&lt;property id=&quot;20300&quot; value=&quot;Slide 4 - &amp;quot;1-minute paper topics&amp;quot;&quot;/&gt;&lt;property id=&quot;20307&quot; value=&quot;318&quot;/&gt;&lt;/object&gt;&lt;object type=&quot;3&quot; unique_id=&quot;11457&quot;&gt;&lt;property id=&quot;20148&quot; value=&quot;5&quot;/&gt;&lt;property id=&quot;20300&quot; value=&quot;Slide 5 - &amp;quot;1-minute paper topics&amp;quot;&quot;/&gt;&lt;property id=&quot;20307&quot; value=&quot;339&quot;/&gt;&lt;/object&gt;&lt;object type=&quot;3&quot; unique_id=&quot;11458&quot;&gt;&lt;property id=&quot;20148&quot; value=&quot;5&quot;/&gt;&lt;property id=&quot;20300&quot; value=&quot;Slide 6 - &amp;quot;1-minute paper topics&amp;quot;&quot;/&gt;&lt;property id=&quot;20307&quot; value=&quot;340&quot;/&gt;&lt;/object&gt;&lt;object type=&quot;3&quot; unique_id=&quot;11459&quot;&gt;&lt;property id=&quot;20148&quot; value=&quot;5&quot;/&gt;&lt;property id=&quot;20300&quot; value=&quot;Slide 7 - &amp;quot;1-minute paper topics&amp;quot;&quot;/&gt;&lt;property id=&quot;20307&quot; value=&quot;338&quot;/&gt;&lt;/object&gt;&lt;object type=&quot;3&quot; unique_id=&quot;11460&quot;&gt;&lt;property id=&quot;20148&quot; value=&quot;5&quot;/&gt;&lt;property id=&quot;20300&quot; value=&quot;Slide 8 - &amp;quot;1-minute paper topics&amp;quot;&quot;/&gt;&lt;property id=&quot;20307&quot; value=&quot;341&quot;/&gt;&lt;/object&gt;&lt;object type=&quot;3&quot; unique_id=&quot;11461&quot;&gt;&lt;property id=&quot;20148&quot; value=&quot;5&quot;/&gt;&lt;property id=&quot;20300&quot; value=&quot;Slide 9 - &amp;quot;1-minute paper topics&amp;quot;&quot;/&gt;&lt;property id=&quot;20307&quot; value=&quot;342&quot;/&gt;&lt;/object&gt;&lt;object type=&quot;3&quot; unique_id=&quot;11462&quot;&gt;&lt;property id=&quot;20148&quot; value=&quot;5&quot;/&gt;&lt;property id=&quot;20300&quot; value=&quot;Slide 10 - &amp;quot;1-minute paper topics&amp;quot;&quot;/&gt;&lt;property id=&quot;20307&quot; value=&quot;344&quot;/&gt;&lt;/object&gt;&lt;object type=&quot;3&quot; unique_id=&quot;11463&quot;&gt;&lt;property id=&quot;20148&quot; value=&quot;5&quot;/&gt;&lt;property id=&quot;20300&quot; value=&quot;Slide 11 - &amp;quot;1-minute paper topics&amp;quot;&quot;/&gt;&lt;property id=&quot;20307&quot; value=&quot;343&quot;/&gt;&lt;/object&gt;&lt;/object&gt;&lt;object type=&quot;8&quot; unique_id=&quot;1147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2237</TotalTime>
  <Words>371</Words>
  <Application>Microsoft Office PowerPoint</Application>
  <PresentationFormat>On-screen Show (4:3)</PresentationFormat>
  <Paragraphs>43</Paragraphs>
  <Slides>16</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242</cp:revision>
  <dcterms:created xsi:type="dcterms:W3CDTF">2005-04-19T02:46:41Z</dcterms:created>
  <dcterms:modified xsi:type="dcterms:W3CDTF">2019-04-24T21:14:35Z</dcterms:modified>
</cp:coreProperties>
</file>