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06" r:id="rId4"/>
  </p:sldMasterIdLst>
  <p:notesMasterIdLst>
    <p:notesMasterId r:id="rId46"/>
  </p:notesMasterIdLst>
  <p:handoutMasterIdLst>
    <p:handoutMasterId r:id="rId47"/>
  </p:handoutMasterIdLst>
  <p:sldIdLst>
    <p:sldId id="338" r:id="rId5"/>
    <p:sldId id="339" r:id="rId6"/>
    <p:sldId id="257" r:id="rId7"/>
    <p:sldId id="340" r:id="rId8"/>
    <p:sldId id="275" r:id="rId9"/>
    <p:sldId id="341" r:id="rId10"/>
    <p:sldId id="342" r:id="rId11"/>
    <p:sldId id="284" r:id="rId12"/>
    <p:sldId id="343" r:id="rId13"/>
    <p:sldId id="263" r:id="rId14"/>
    <p:sldId id="344" r:id="rId15"/>
    <p:sldId id="345" r:id="rId16"/>
    <p:sldId id="264" r:id="rId17"/>
    <p:sldId id="347" r:id="rId18"/>
    <p:sldId id="348" r:id="rId19"/>
    <p:sldId id="349" r:id="rId20"/>
    <p:sldId id="286" r:id="rId21"/>
    <p:sldId id="287" r:id="rId22"/>
    <p:sldId id="350" r:id="rId23"/>
    <p:sldId id="309" r:id="rId24"/>
    <p:sldId id="351" r:id="rId25"/>
    <p:sldId id="315" r:id="rId26"/>
    <p:sldId id="352" r:id="rId27"/>
    <p:sldId id="363" r:id="rId28"/>
    <p:sldId id="362" r:id="rId29"/>
    <p:sldId id="310" r:id="rId30"/>
    <p:sldId id="364" r:id="rId31"/>
    <p:sldId id="314" r:id="rId32"/>
    <p:sldId id="365" r:id="rId33"/>
    <p:sldId id="311" r:id="rId34"/>
    <p:sldId id="366" r:id="rId35"/>
    <p:sldId id="346" r:id="rId36"/>
    <p:sldId id="312" r:id="rId37"/>
    <p:sldId id="313" r:id="rId38"/>
    <p:sldId id="367" r:id="rId39"/>
    <p:sldId id="285" r:id="rId40"/>
    <p:sldId id="368" r:id="rId41"/>
    <p:sldId id="360" r:id="rId42"/>
    <p:sldId id="361" r:id="rId43"/>
    <p:sldId id="369" r:id="rId44"/>
    <p:sldId id="370" r:id="rId45"/>
  </p:sldIdLst>
  <p:sldSz cx="9144000" cy="6858000" type="screen4x3"/>
  <p:notesSz cx="6858000" cy="9144000"/>
  <p:custDataLst>
    <p:tags r:id="rId48"/>
  </p:custDataLst>
  <p:defaultTextStyle>
    <a:defPPr>
      <a:defRPr lang="en-US"/>
    </a:defPPr>
    <a:lvl1pPr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5pPr>
    <a:lvl6pPr marL="2286000" algn="l" defTabSz="914400" rtl="0" eaLnBrk="1" latinLnBrk="0" hangingPunct="1">
      <a:defRPr b="1" kern="1200">
        <a:solidFill>
          <a:schemeClr val="tx1"/>
        </a:solidFill>
        <a:latin typeface="Arial" panose="020B0604020202020204" pitchFamily="34" charset="0"/>
        <a:ea typeface="+mn-ea"/>
        <a:cs typeface="+mn-cs"/>
      </a:defRPr>
    </a:lvl6pPr>
    <a:lvl7pPr marL="2743200" algn="l" defTabSz="914400" rtl="0" eaLnBrk="1" latinLnBrk="0" hangingPunct="1">
      <a:defRPr b="1" kern="1200">
        <a:solidFill>
          <a:schemeClr val="tx1"/>
        </a:solidFill>
        <a:latin typeface="Arial" panose="020B0604020202020204" pitchFamily="34" charset="0"/>
        <a:ea typeface="+mn-ea"/>
        <a:cs typeface="+mn-cs"/>
      </a:defRPr>
    </a:lvl7pPr>
    <a:lvl8pPr marL="3200400" algn="l" defTabSz="914400" rtl="0" eaLnBrk="1" latinLnBrk="0" hangingPunct="1">
      <a:defRPr b="1" kern="1200">
        <a:solidFill>
          <a:schemeClr val="tx1"/>
        </a:solidFill>
        <a:latin typeface="Arial" panose="020B0604020202020204" pitchFamily="34" charset="0"/>
        <a:ea typeface="+mn-ea"/>
        <a:cs typeface="+mn-cs"/>
      </a:defRPr>
    </a:lvl8pPr>
    <a:lvl9pPr marL="3657600" algn="l" defTabSz="914400" rtl="0" eaLnBrk="1" latinLnBrk="0" hangingPunct="1">
      <a:defRPr b="1"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DD3A3F8E-5B75-4131-BC69-C16A4920A828}">
          <p14:sldIdLst>
            <p14:sldId id="338"/>
            <p14:sldId id="339"/>
            <p14:sldId id="257"/>
            <p14:sldId id="340"/>
            <p14:sldId id="275"/>
            <p14:sldId id="341"/>
            <p14:sldId id="342"/>
            <p14:sldId id="284"/>
            <p14:sldId id="343"/>
            <p14:sldId id="263"/>
            <p14:sldId id="344"/>
            <p14:sldId id="345"/>
            <p14:sldId id="264"/>
            <p14:sldId id="347"/>
            <p14:sldId id="348"/>
            <p14:sldId id="349"/>
            <p14:sldId id="286"/>
            <p14:sldId id="287"/>
            <p14:sldId id="350"/>
            <p14:sldId id="309"/>
            <p14:sldId id="351"/>
            <p14:sldId id="315"/>
            <p14:sldId id="352"/>
            <p14:sldId id="363"/>
            <p14:sldId id="362"/>
            <p14:sldId id="310"/>
            <p14:sldId id="364"/>
            <p14:sldId id="314"/>
            <p14:sldId id="365"/>
            <p14:sldId id="311"/>
            <p14:sldId id="366"/>
            <p14:sldId id="346"/>
            <p14:sldId id="312"/>
            <p14:sldId id="313"/>
            <p14:sldId id="367"/>
            <p14:sldId id="285"/>
            <p14:sldId id="368"/>
          </p14:sldIdLst>
        </p14:section>
        <p14:section name="Appendix: Image Descriptions for Unsighted Students" id="{6E5A39F7-343B-4047-B0AE-FAC709571EA2}">
          <p14:sldIdLst>
            <p14:sldId id="360"/>
            <p14:sldId id="361"/>
            <p14:sldId id="369"/>
            <p14:sldId id="370"/>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CC"/>
    <a:srgbClr val="33CCCC"/>
    <a:srgbClr val="3399FF"/>
    <a:srgbClr val="33CC33"/>
    <a:srgbClr val="6600CC"/>
    <a:srgbClr val="3333CC"/>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72" autoAdjust="0"/>
    <p:restoredTop sz="86438" autoAdjust="0"/>
  </p:normalViewPr>
  <p:slideViewPr>
    <p:cSldViewPr>
      <p:cViewPr varScale="1">
        <p:scale>
          <a:sx n="74" d="100"/>
          <a:sy n="74" d="100"/>
        </p:scale>
        <p:origin x="474" y="54"/>
      </p:cViewPr>
      <p:guideLst>
        <p:guide orient="horz" pos="2160"/>
        <p:guide pos="2880"/>
      </p:guideLst>
    </p:cSldViewPr>
  </p:slideViewPr>
  <p:outlineViewPr>
    <p:cViewPr>
      <p:scale>
        <a:sx n="33" d="100"/>
        <a:sy n="33" d="100"/>
      </p:scale>
      <p:origin x="258" y="38718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latin typeface="Times New Roman" pitchFamily="18" charset="0"/>
              </a:defRPr>
            </a:lvl1pPr>
          </a:lstStyle>
          <a:p>
            <a:pPr>
              <a:defRPr/>
            </a:pPr>
            <a:endParaRPr lang="en-US" dirty="0"/>
          </a:p>
        </p:txBody>
      </p:sp>
      <p:sp>
        <p:nvSpPr>
          <p:cNvPr id="1229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latin typeface="Times New Roman" pitchFamily="18" charset="0"/>
              </a:defRPr>
            </a:lvl1pPr>
          </a:lstStyle>
          <a:p>
            <a:pPr>
              <a:defRPr/>
            </a:pPr>
            <a:endParaRPr lang="en-US" dirty="0"/>
          </a:p>
        </p:txBody>
      </p:sp>
      <p:sp>
        <p:nvSpPr>
          <p:cNvPr id="1229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latin typeface="Times New Roman" pitchFamily="18" charset="0"/>
              </a:defRPr>
            </a:lvl1pPr>
          </a:lstStyle>
          <a:p>
            <a:pPr>
              <a:defRPr/>
            </a:pPr>
            <a:endParaRPr lang="en-US" dirty="0"/>
          </a:p>
        </p:txBody>
      </p:sp>
      <p:sp>
        <p:nvSpPr>
          <p:cNvPr id="1229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Times New Roman" panose="02020603050405020304" pitchFamily="18" charset="0"/>
              </a:defRPr>
            </a:lvl1pPr>
          </a:lstStyle>
          <a:p>
            <a:fld id="{9062804B-5A32-4014-A1F3-B7CFB84309B7}" type="slidenum">
              <a:rPr lang="en-US" altLang="en-US"/>
              <a:pPr/>
              <a:t>‹#›</a:t>
            </a:fld>
            <a:endParaRPr lang="en-US" altLang="en-US" dirty="0"/>
          </a:p>
        </p:txBody>
      </p:sp>
    </p:spTree>
    <p:extLst>
      <p:ext uri="{BB962C8B-B14F-4D97-AF65-F5344CB8AC3E}">
        <p14:creationId xmlns:p14="http://schemas.microsoft.com/office/powerpoint/2010/main" val="14835870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latin typeface="Times New Roman" pitchFamily="18" charset="0"/>
              </a:defRPr>
            </a:lvl1pPr>
          </a:lstStyle>
          <a:p>
            <a:pPr>
              <a:defRPr/>
            </a:pPr>
            <a:endParaRPr lang="en-US" dirty="0"/>
          </a:p>
        </p:txBody>
      </p:sp>
      <p:sp>
        <p:nvSpPr>
          <p:cNvPr id="1126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latin typeface="Times New Roman" pitchFamily="18" charset="0"/>
              </a:defRPr>
            </a:lvl1pPr>
          </a:lstStyle>
          <a:p>
            <a:pPr>
              <a:defRPr/>
            </a:pPr>
            <a:endParaRPr lang="en-US" dirty="0"/>
          </a:p>
        </p:txBody>
      </p:sp>
      <p:sp>
        <p:nvSpPr>
          <p:cNvPr id="450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27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latin typeface="Times New Roman" pitchFamily="18" charset="0"/>
              </a:defRPr>
            </a:lvl1pPr>
          </a:lstStyle>
          <a:p>
            <a:pPr>
              <a:defRPr/>
            </a:pPr>
            <a:endParaRPr lang="en-US" dirty="0"/>
          </a:p>
        </p:txBody>
      </p:sp>
      <p:sp>
        <p:nvSpPr>
          <p:cNvPr id="1127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Times New Roman" panose="02020603050405020304" pitchFamily="18" charset="0"/>
              </a:defRPr>
            </a:lvl1pPr>
          </a:lstStyle>
          <a:p>
            <a:fld id="{1B40093E-B90C-482F-8CD9-542DCE03BAF8}" type="slidenum">
              <a:rPr lang="en-US" altLang="en-US"/>
              <a:pPr/>
              <a:t>‹#›</a:t>
            </a:fld>
            <a:endParaRPr lang="en-US" altLang="en-US" dirty="0"/>
          </a:p>
        </p:txBody>
      </p:sp>
    </p:spTree>
    <p:extLst>
      <p:ext uri="{BB962C8B-B14F-4D97-AF65-F5344CB8AC3E}">
        <p14:creationId xmlns:p14="http://schemas.microsoft.com/office/powerpoint/2010/main" val="17294979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anose="02020603050405020304" pitchFamily="18" charset="0"/>
              </a:defRPr>
            </a:lvl1pPr>
            <a:lvl2pPr marL="742950" indent="-285750" eaLnBrk="0" hangingPunct="0">
              <a:spcBef>
                <a:spcPct val="30000"/>
              </a:spcBef>
              <a:defRPr sz="1200">
                <a:solidFill>
                  <a:schemeClr val="tx1"/>
                </a:solidFill>
                <a:latin typeface="Times New Roman" panose="02020603050405020304" pitchFamily="18" charset="0"/>
              </a:defRPr>
            </a:lvl2pPr>
            <a:lvl3pPr marL="1143000" indent="-228600" eaLnBrk="0" hangingPunct="0">
              <a:spcBef>
                <a:spcPct val="30000"/>
              </a:spcBef>
              <a:defRPr sz="1200">
                <a:solidFill>
                  <a:schemeClr val="tx1"/>
                </a:solidFill>
                <a:latin typeface="Times New Roman" panose="02020603050405020304" pitchFamily="18" charset="0"/>
              </a:defRPr>
            </a:lvl3pPr>
            <a:lvl4pPr marL="1600200" indent="-228600" eaLnBrk="0" hangingPunct="0">
              <a:spcBef>
                <a:spcPct val="30000"/>
              </a:spcBef>
              <a:defRPr sz="1200">
                <a:solidFill>
                  <a:schemeClr val="tx1"/>
                </a:solidFill>
                <a:latin typeface="Times New Roman" panose="02020603050405020304" pitchFamily="18" charset="0"/>
              </a:defRPr>
            </a:lvl4pPr>
            <a:lvl5pPr marL="2057400" indent="-228600" eaLnBrk="0" hangingPunct="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8153D08A-1CCD-4EDD-86E1-B166B73AF321}" type="slidenum">
              <a:rPr lang="en-US" altLang="en-US"/>
              <a:pPr eaLnBrk="1" hangingPunct="1">
                <a:spcBef>
                  <a:spcPct val="0"/>
                </a:spcBef>
              </a:pPr>
              <a:t>1</a:t>
            </a:fld>
            <a:endParaRPr lang="en-US" alt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736532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17FD6F9C-92A4-4995-BCB6-BF1794573E6C}" type="slidenum">
              <a:rPr lang="en-US" altLang="en-US" b="0">
                <a:latin typeface="Times New Roman" panose="02020603050405020304" pitchFamily="18" charset="0"/>
              </a:rPr>
              <a:pPr/>
              <a:t>3</a:t>
            </a:fld>
            <a:endParaRPr lang="en-US" altLang="en-US" b="0" dirty="0">
              <a:latin typeface="Times New Roman" panose="02020603050405020304" pitchFamily="18" charset="0"/>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524571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C923B318-3E0B-45D5-9D9B-933318173AF1}" type="slidenum">
              <a:rPr lang="en-US" altLang="en-US" b="0">
                <a:latin typeface="Times New Roman" panose="02020603050405020304" pitchFamily="18" charset="0"/>
              </a:rPr>
              <a:pPr/>
              <a:t>10</a:t>
            </a:fld>
            <a:endParaRPr lang="en-US" altLang="en-US" b="0" dirty="0">
              <a:latin typeface="Times New Roman" panose="02020603050405020304" pitchFamily="18"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881010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rgbClr val="2A2D6C"/>
        </a:solidFill>
        <a:effectLst/>
      </p:bgPr>
    </p:bg>
    <p:spTree>
      <p:nvGrpSpPr>
        <p:cNvPr id="1" name=""/>
        <p:cNvGrpSpPr/>
        <p:nvPr/>
      </p:nvGrpSpPr>
      <p:grpSpPr>
        <a:xfrm>
          <a:off x="0" y="0"/>
          <a:ext cx="0" cy="0"/>
          <a:chOff x="0" y="0"/>
          <a:chExt cx="0" cy="0"/>
        </a:xfrm>
      </p:grpSpPr>
      <p:sp>
        <p:nvSpPr>
          <p:cNvPr id="4" name="Rectangle 3"/>
          <p:cNvSpPr/>
          <p:nvPr/>
        </p:nvSpPr>
        <p:spPr bwMode="white">
          <a:xfrm>
            <a:off x="0" y="5486400"/>
            <a:ext cx="9144000" cy="13716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9525" y="5562601"/>
            <a:ext cx="2249488" cy="1066800"/>
          </a:xfrm>
          <a:prstGeom prst="rect">
            <a:avLst/>
          </a:prstGeom>
          <a:solidFill>
            <a:srgbClr val="E0B60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lvl="0" algn="ctr" fontAlgn="auto">
              <a:spcBef>
                <a:spcPts val="0"/>
              </a:spcBef>
              <a:spcAft>
                <a:spcPts val="0"/>
              </a:spcAft>
            </a:pPr>
            <a:endParaRPr lang="en-US" dirty="0"/>
          </a:p>
        </p:txBody>
      </p:sp>
      <p:sp>
        <p:nvSpPr>
          <p:cNvPr id="6" name="Rectangle 5"/>
          <p:cNvSpPr/>
          <p:nvPr/>
        </p:nvSpPr>
        <p:spPr>
          <a:xfrm>
            <a:off x="2359025" y="5562600"/>
            <a:ext cx="6784975" cy="1066800"/>
          </a:xfrm>
          <a:prstGeom prst="rect">
            <a:avLst/>
          </a:prstGeom>
          <a:solidFill>
            <a:srgbClr val="C77D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Title 7"/>
          <p:cNvSpPr>
            <a:spLocks noGrp="1"/>
          </p:cNvSpPr>
          <p:nvPr>
            <p:ph type="ctrTitle"/>
          </p:nvPr>
        </p:nvSpPr>
        <p:spPr>
          <a:xfrm>
            <a:off x="2362200" y="3581400"/>
            <a:ext cx="6477000" cy="1828800"/>
          </a:xfrm>
        </p:spPr>
        <p:txBody>
          <a:bodyPr anchor="b"/>
          <a:lstStyle>
            <a:lvl1pPr>
              <a:defRPr cap="all" baseline="0"/>
            </a:lvl1pPr>
          </a:lstStyle>
          <a:p>
            <a:r>
              <a:rPr lang="en-US" dirty="0"/>
              <a:t>Click to edit Master title style</a:t>
            </a:r>
          </a:p>
        </p:txBody>
      </p:sp>
      <p:sp>
        <p:nvSpPr>
          <p:cNvPr id="9" name="Subtitle 8"/>
          <p:cNvSpPr>
            <a:spLocks noGrp="1"/>
          </p:cNvSpPr>
          <p:nvPr>
            <p:ph type="subTitle" idx="1"/>
          </p:nvPr>
        </p:nvSpPr>
        <p:spPr>
          <a:xfrm>
            <a:off x="2362200" y="5562600"/>
            <a:ext cx="6705600" cy="1173237"/>
          </a:xfrm>
        </p:spPr>
        <p:txBody>
          <a:bodyPr anchor="ctr">
            <a:normAutofit/>
          </a:bodyPr>
          <a:lstStyle>
            <a:lvl1pPr marL="0" indent="0" algn="l">
              <a:buNone/>
              <a:defRPr sz="24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endParaRPr lang="en-US" dirty="0"/>
          </a:p>
        </p:txBody>
      </p:sp>
      <p:sp>
        <p:nvSpPr>
          <p:cNvPr id="3" name="Content Placeholder 2">
            <a:extLst>
              <a:ext uri="{FF2B5EF4-FFF2-40B4-BE49-F238E27FC236}">
                <a16:creationId xmlns:a16="http://schemas.microsoft.com/office/drawing/2014/main" id="{A8D0BD41-55F2-4D3C-B13E-C471B602FA1B}"/>
              </a:ext>
            </a:extLst>
          </p:cNvPr>
          <p:cNvSpPr>
            <a:spLocks noGrp="1"/>
          </p:cNvSpPr>
          <p:nvPr>
            <p:ph sz="quarter" idx="10"/>
          </p:nvPr>
        </p:nvSpPr>
        <p:spPr>
          <a:xfrm>
            <a:off x="114300" y="6621537"/>
            <a:ext cx="8915400" cy="228600"/>
          </a:xfrm>
        </p:spPr>
        <p:txBody>
          <a:bodyPr/>
          <a:lstStyle>
            <a:lvl1pPr marL="0" indent="0">
              <a:buNone/>
              <a:defRPr sz="900">
                <a:solidFill>
                  <a:schemeClr val="bg1"/>
                </a:solidFill>
              </a:defRPr>
            </a:lvl1pPr>
          </a:lstStyle>
          <a:p>
            <a:pPr lvl="0"/>
            <a:endParaRPr lang="en-US" dirty="0"/>
          </a:p>
        </p:txBody>
      </p:sp>
    </p:spTree>
    <p:extLst>
      <p:ext uri="{BB962C8B-B14F-4D97-AF65-F5344CB8AC3E}">
        <p14:creationId xmlns:p14="http://schemas.microsoft.com/office/powerpoint/2010/main" val="3032457038"/>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5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620233" y="2171700"/>
            <a:ext cx="1894367" cy="1120775"/>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2362200" y="4343400"/>
            <a:ext cx="3276600" cy="381000"/>
          </a:xfrm>
        </p:spPr>
        <p:txBody>
          <a:bodyPr/>
          <a:lstStyle>
            <a:lvl1pPr marL="0" indent="0">
              <a:buNone/>
              <a:defRPr sz="900"/>
            </a:lvl1pPr>
          </a:lstStyle>
          <a:p>
            <a:pPr lvl="0"/>
            <a:endParaRPr lang="en-US" dirty="0"/>
          </a:p>
        </p:txBody>
      </p:sp>
      <p:sp>
        <p:nvSpPr>
          <p:cNvPr id="12" name="Picture Placeholder 2">
            <a:extLst>
              <a:ext uri="{FF2B5EF4-FFF2-40B4-BE49-F238E27FC236}">
                <a16:creationId xmlns:a16="http://schemas.microsoft.com/office/drawing/2014/main" id="{6E38AF53-F946-43E6-A1AF-57890C16E27E}"/>
              </a:ext>
            </a:extLst>
          </p:cNvPr>
          <p:cNvSpPr>
            <a:spLocks noGrp="1"/>
          </p:cNvSpPr>
          <p:nvPr>
            <p:ph type="pic" sz="quarter" idx="17"/>
          </p:nvPr>
        </p:nvSpPr>
        <p:spPr>
          <a:xfrm>
            <a:off x="2791933" y="2171700"/>
            <a:ext cx="1894367" cy="1120775"/>
          </a:xfrm>
        </p:spPr>
        <p:txBody>
          <a:bodyPr/>
          <a:lstStyle/>
          <a:p>
            <a:endParaRPr lang="en-US" dirty="0"/>
          </a:p>
        </p:txBody>
      </p:sp>
      <p:sp>
        <p:nvSpPr>
          <p:cNvPr id="14" name="Picture Placeholder 2">
            <a:extLst>
              <a:ext uri="{FF2B5EF4-FFF2-40B4-BE49-F238E27FC236}">
                <a16:creationId xmlns:a16="http://schemas.microsoft.com/office/drawing/2014/main" id="{33340933-65F9-488B-A971-65DA9A4B62E6}"/>
              </a:ext>
            </a:extLst>
          </p:cNvPr>
          <p:cNvSpPr>
            <a:spLocks noGrp="1"/>
          </p:cNvSpPr>
          <p:nvPr>
            <p:ph type="pic" sz="quarter" idx="18"/>
          </p:nvPr>
        </p:nvSpPr>
        <p:spPr>
          <a:xfrm>
            <a:off x="5032745" y="2206330"/>
            <a:ext cx="1894367" cy="1120775"/>
          </a:xfrm>
        </p:spPr>
        <p:txBody>
          <a:bodyPr/>
          <a:lstStyle/>
          <a:p>
            <a:endParaRPr lang="en-US" dirty="0"/>
          </a:p>
        </p:txBody>
      </p:sp>
      <p:sp>
        <p:nvSpPr>
          <p:cNvPr id="15" name="Content Placeholder 12">
            <a:extLst>
              <a:ext uri="{FF2B5EF4-FFF2-40B4-BE49-F238E27FC236}">
                <a16:creationId xmlns:a16="http://schemas.microsoft.com/office/drawing/2014/main" id="{96A60232-8364-46AB-8C33-A5A23D8C700D}"/>
              </a:ext>
            </a:extLst>
          </p:cNvPr>
          <p:cNvSpPr>
            <a:spLocks noGrp="1"/>
          </p:cNvSpPr>
          <p:nvPr>
            <p:ph sz="quarter" idx="19"/>
          </p:nvPr>
        </p:nvSpPr>
        <p:spPr>
          <a:xfrm>
            <a:off x="5650623" y="3571623"/>
            <a:ext cx="3269237" cy="251667"/>
          </a:xfrm>
        </p:spPr>
        <p:txBody>
          <a:bodyPr/>
          <a:lstStyle>
            <a:lvl1pPr marL="0" indent="0">
              <a:buNone/>
              <a:defRPr sz="900"/>
            </a:lvl1pPr>
          </a:lstStyle>
          <a:p>
            <a:pPr lvl="0"/>
            <a:endParaRPr lang="en-US" dirty="0"/>
          </a:p>
        </p:txBody>
      </p:sp>
      <p:sp>
        <p:nvSpPr>
          <p:cNvPr id="16" name="Content Placeholder 12">
            <a:extLst>
              <a:ext uri="{FF2B5EF4-FFF2-40B4-BE49-F238E27FC236}">
                <a16:creationId xmlns:a16="http://schemas.microsoft.com/office/drawing/2014/main" id="{1A9E4050-0615-42C6-9BAB-66EFA1A9A51A}"/>
              </a:ext>
            </a:extLst>
          </p:cNvPr>
          <p:cNvSpPr>
            <a:spLocks noGrp="1"/>
          </p:cNvSpPr>
          <p:nvPr>
            <p:ph sz="quarter" idx="20"/>
          </p:nvPr>
        </p:nvSpPr>
        <p:spPr>
          <a:xfrm>
            <a:off x="2727434" y="3565526"/>
            <a:ext cx="2857500" cy="251667"/>
          </a:xfrm>
        </p:spPr>
        <p:txBody>
          <a:bodyPr/>
          <a:lstStyle>
            <a:lvl1pPr marL="0" indent="0">
              <a:buNone/>
              <a:defRPr sz="900"/>
            </a:lvl1pPr>
          </a:lstStyle>
          <a:p>
            <a:pPr lvl="0"/>
            <a:endParaRPr lang="en-US" dirty="0"/>
          </a:p>
        </p:txBody>
      </p:sp>
      <p:sp>
        <p:nvSpPr>
          <p:cNvPr id="17" name="Content Placeholder 12">
            <a:extLst>
              <a:ext uri="{FF2B5EF4-FFF2-40B4-BE49-F238E27FC236}">
                <a16:creationId xmlns:a16="http://schemas.microsoft.com/office/drawing/2014/main" id="{CC869565-50E2-4DA3-9F4B-850B5E14823B}"/>
              </a:ext>
            </a:extLst>
          </p:cNvPr>
          <p:cNvSpPr>
            <a:spLocks noGrp="1"/>
          </p:cNvSpPr>
          <p:nvPr>
            <p:ph sz="quarter" idx="21"/>
          </p:nvPr>
        </p:nvSpPr>
        <p:spPr>
          <a:xfrm>
            <a:off x="367949" y="3559175"/>
            <a:ext cx="2299051" cy="228600"/>
          </a:xfrm>
        </p:spPr>
        <p:txBody>
          <a:bodyPr/>
          <a:lstStyle>
            <a:lvl1pPr marL="0" indent="0">
              <a:buNone/>
              <a:defRPr sz="900"/>
            </a:lvl1pPr>
          </a:lstStyle>
          <a:p>
            <a:pPr lvl="0"/>
            <a:endParaRPr lang="en-US" dirty="0"/>
          </a:p>
        </p:txBody>
      </p:sp>
      <p:sp>
        <p:nvSpPr>
          <p:cNvPr id="19" name="Short Copyright">
            <a:extLst>
              <a:ext uri="{FF2B5EF4-FFF2-40B4-BE49-F238E27FC236}">
                <a16:creationId xmlns:a16="http://schemas.microsoft.com/office/drawing/2014/main" id="{F9457D6A-C789-4EC8-A5DB-4AFF8DE5CE0B}"/>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3112914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6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1862138" y="5127625"/>
            <a:ext cx="4919662" cy="1120775"/>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163033" y="2139723"/>
            <a:ext cx="1894367" cy="1120775"/>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2362200" y="4343400"/>
            <a:ext cx="3276600" cy="381000"/>
          </a:xfrm>
        </p:spPr>
        <p:txBody>
          <a:bodyPr/>
          <a:lstStyle>
            <a:lvl1pPr marL="0" indent="0">
              <a:buNone/>
              <a:defRPr sz="900"/>
            </a:lvl1pPr>
          </a:lstStyle>
          <a:p>
            <a:pPr lvl="0"/>
            <a:endParaRPr lang="en-US" dirty="0"/>
          </a:p>
        </p:txBody>
      </p:sp>
      <p:sp>
        <p:nvSpPr>
          <p:cNvPr id="12" name="Picture Placeholder 2">
            <a:extLst>
              <a:ext uri="{FF2B5EF4-FFF2-40B4-BE49-F238E27FC236}">
                <a16:creationId xmlns:a16="http://schemas.microsoft.com/office/drawing/2014/main" id="{6E38AF53-F946-43E6-A1AF-57890C16E27E}"/>
              </a:ext>
            </a:extLst>
          </p:cNvPr>
          <p:cNvSpPr>
            <a:spLocks noGrp="1"/>
          </p:cNvSpPr>
          <p:nvPr>
            <p:ph type="pic" sz="quarter" idx="17"/>
          </p:nvPr>
        </p:nvSpPr>
        <p:spPr>
          <a:xfrm>
            <a:off x="2216889" y="2139723"/>
            <a:ext cx="1894367" cy="1120775"/>
          </a:xfrm>
        </p:spPr>
        <p:txBody>
          <a:bodyPr/>
          <a:lstStyle/>
          <a:p>
            <a:endParaRPr lang="en-US" dirty="0"/>
          </a:p>
        </p:txBody>
      </p:sp>
      <p:sp>
        <p:nvSpPr>
          <p:cNvPr id="14" name="Picture Placeholder 2">
            <a:extLst>
              <a:ext uri="{FF2B5EF4-FFF2-40B4-BE49-F238E27FC236}">
                <a16:creationId xmlns:a16="http://schemas.microsoft.com/office/drawing/2014/main" id="{33340933-65F9-488B-A971-65DA9A4B62E6}"/>
              </a:ext>
            </a:extLst>
          </p:cNvPr>
          <p:cNvSpPr>
            <a:spLocks noGrp="1"/>
          </p:cNvSpPr>
          <p:nvPr>
            <p:ph type="pic" sz="quarter" idx="18"/>
          </p:nvPr>
        </p:nvSpPr>
        <p:spPr>
          <a:xfrm>
            <a:off x="4248981" y="2144011"/>
            <a:ext cx="1894367" cy="1120775"/>
          </a:xfrm>
        </p:spPr>
        <p:txBody>
          <a:bodyPr/>
          <a:lstStyle/>
          <a:p>
            <a:endParaRPr lang="en-US" dirty="0"/>
          </a:p>
        </p:txBody>
      </p:sp>
      <p:sp>
        <p:nvSpPr>
          <p:cNvPr id="15" name="Picture Placeholder 2">
            <a:extLst>
              <a:ext uri="{FF2B5EF4-FFF2-40B4-BE49-F238E27FC236}">
                <a16:creationId xmlns:a16="http://schemas.microsoft.com/office/drawing/2014/main" id="{A01FFE1E-8DA1-4776-8FD1-7B0D15ED8D8D}"/>
              </a:ext>
            </a:extLst>
          </p:cNvPr>
          <p:cNvSpPr>
            <a:spLocks noGrp="1"/>
          </p:cNvSpPr>
          <p:nvPr>
            <p:ph type="pic" sz="quarter" idx="19"/>
          </p:nvPr>
        </p:nvSpPr>
        <p:spPr>
          <a:xfrm>
            <a:off x="6375327" y="2164852"/>
            <a:ext cx="1894367" cy="1120775"/>
          </a:xfrm>
        </p:spPr>
        <p:txBody>
          <a:bodyPr/>
          <a:lstStyle/>
          <a:p>
            <a:endParaRPr lang="en-US" dirty="0"/>
          </a:p>
        </p:txBody>
      </p:sp>
      <p:sp>
        <p:nvSpPr>
          <p:cNvPr id="16" name="Content Placeholder 12">
            <a:extLst>
              <a:ext uri="{FF2B5EF4-FFF2-40B4-BE49-F238E27FC236}">
                <a16:creationId xmlns:a16="http://schemas.microsoft.com/office/drawing/2014/main" id="{A0859831-5E44-40CB-811C-28B00CDC392A}"/>
              </a:ext>
            </a:extLst>
          </p:cNvPr>
          <p:cNvSpPr>
            <a:spLocks noGrp="1"/>
          </p:cNvSpPr>
          <p:nvPr>
            <p:ph sz="quarter" idx="20"/>
          </p:nvPr>
        </p:nvSpPr>
        <p:spPr>
          <a:xfrm>
            <a:off x="3124200" y="3664245"/>
            <a:ext cx="3276600" cy="381000"/>
          </a:xfrm>
        </p:spPr>
        <p:txBody>
          <a:bodyPr/>
          <a:lstStyle>
            <a:lvl1pPr marL="0" indent="0">
              <a:buNone/>
              <a:defRPr sz="900"/>
            </a:lvl1pPr>
          </a:lstStyle>
          <a:p>
            <a:pPr lvl="0"/>
            <a:endParaRPr lang="en-US" dirty="0"/>
          </a:p>
        </p:txBody>
      </p:sp>
      <p:sp>
        <p:nvSpPr>
          <p:cNvPr id="18" name="Picture Placeholder 2">
            <a:extLst>
              <a:ext uri="{FF2B5EF4-FFF2-40B4-BE49-F238E27FC236}">
                <a16:creationId xmlns:a16="http://schemas.microsoft.com/office/drawing/2014/main" id="{46EA3308-4153-4BC3-AEB8-FECF8E518727}"/>
              </a:ext>
            </a:extLst>
          </p:cNvPr>
          <p:cNvSpPr>
            <a:spLocks noGrp="1"/>
          </p:cNvSpPr>
          <p:nvPr>
            <p:ph type="pic" sz="quarter" idx="21"/>
          </p:nvPr>
        </p:nvSpPr>
        <p:spPr>
          <a:xfrm>
            <a:off x="2354614" y="3516312"/>
            <a:ext cx="1894367" cy="1120775"/>
          </a:xfrm>
        </p:spPr>
        <p:txBody>
          <a:bodyPr/>
          <a:lstStyle/>
          <a:p>
            <a:endParaRPr lang="en-US" dirty="0"/>
          </a:p>
        </p:txBody>
      </p:sp>
      <p:sp>
        <p:nvSpPr>
          <p:cNvPr id="19" name="Picture Placeholder 2">
            <a:extLst>
              <a:ext uri="{FF2B5EF4-FFF2-40B4-BE49-F238E27FC236}">
                <a16:creationId xmlns:a16="http://schemas.microsoft.com/office/drawing/2014/main" id="{3F072DE7-A7E9-4877-95A5-BA7F43B62AFB}"/>
              </a:ext>
            </a:extLst>
          </p:cNvPr>
          <p:cNvSpPr>
            <a:spLocks noGrp="1"/>
          </p:cNvSpPr>
          <p:nvPr>
            <p:ph type="pic" sz="quarter" idx="22"/>
          </p:nvPr>
        </p:nvSpPr>
        <p:spPr>
          <a:xfrm>
            <a:off x="4772247" y="3551755"/>
            <a:ext cx="1894367" cy="1120775"/>
          </a:xfrm>
        </p:spPr>
        <p:txBody>
          <a:bodyPr/>
          <a:lstStyle/>
          <a:p>
            <a:endParaRPr lang="en-US" dirty="0"/>
          </a:p>
        </p:txBody>
      </p:sp>
      <p:sp>
        <p:nvSpPr>
          <p:cNvPr id="20" name="Picture Placeholder 2">
            <a:extLst>
              <a:ext uri="{FF2B5EF4-FFF2-40B4-BE49-F238E27FC236}">
                <a16:creationId xmlns:a16="http://schemas.microsoft.com/office/drawing/2014/main" id="{97B936A1-90B3-48D9-8BB0-A4F57C6AB753}"/>
              </a:ext>
            </a:extLst>
          </p:cNvPr>
          <p:cNvSpPr>
            <a:spLocks noGrp="1"/>
          </p:cNvSpPr>
          <p:nvPr>
            <p:ph type="pic" sz="quarter" idx="23"/>
          </p:nvPr>
        </p:nvSpPr>
        <p:spPr>
          <a:xfrm>
            <a:off x="6932428" y="3530896"/>
            <a:ext cx="1894367" cy="1120775"/>
          </a:xfrm>
        </p:spPr>
        <p:txBody>
          <a:bodyPr/>
          <a:lstStyle/>
          <a:p>
            <a:endParaRPr lang="en-US" dirty="0"/>
          </a:p>
        </p:txBody>
      </p:sp>
      <p:sp>
        <p:nvSpPr>
          <p:cNvPr id="21" name="Picture Placeholder 2">
            <a:extLst>
              <a:ext uri="{FF2B5EF4-FFF2-40B4-BE49-F238E27FC236}">
                <a16:creationId xmlns:a16="http://schemas.microsoft.com/office/drawing/2014/main" id="{957BD87C-405D-406B-9A43-6927BE6AD2D5}"/>
              </a:ext>
            </a:extLst>
          </p:cNvPr>
          <p:cNvSpPr>
            <a:spLocks noGrp="1"/>
          </p:cNvSpPr>
          <p:nvPr>
            <p:ph type="pic" sz="quarter" idx="24"/>
          </p:nvPr>
        </p:nvSpPr>
        <p:spPr>
          <a:xfrm>
            <a:off x="209993" y="3578373"/>
            <a:ext cx="1894367" cy="1120775"/>
          </a:xfrm>
        </p:spPr>
        <p:txBody>
          <a:bodyPr/>
          <a:lstStyle/>
          <a:p>
            <a:endParaRPr lang="en-US" dirty="0"/>
          </a:p>
        </p:txBody>
      </p:sp>
      <p:sp>
        <p:nvSpPr>
          <p:cNvPr id="22" name="Picture Placeholder 2">
            <a:extLst>
              <a:ext uri="{FF2B5EF4-FFF2-40B4-BE49-F238E27FC236}">
                <a16:creationId xmlns:a16="http://schemas.microsoft.com/office/drawing/2014/main" id="{4458FFD5-5F70-44DA-87D9-D5A78CFC69F6}"/>
              </a:ext>
            </a:extLst>
          </p:cNvPr>
          <p:cNvSpPr>
            <a:spLocks noGrp="1"/>
          </p:cNvSpPr>
          <p:nvPr>
            <p:ph type="pic" sz="quarter" idx="25"/>
          </p:nvPr>
        </p:nvSpPr>
        <p:spPr>
          <a:xfrm>
            <a:off x="7173433" y="2171621"/>
            <a:ext cx="1894367" cy="1120775"/>
          </a:xfrm>
        </p:spPr>
        <p:txBody>
          <a:bodyPr/>
          <a:lstStyle/>
          <a:p>
            <a:endParaRPr lang="en-US" dirty="0"/>
          </a:p>
        </p:txBody>
      </p:sp>
      <p:sp>
        <p:nvSpPr>
          <p:cNvPr id="23" name="Short Copyright">
            <a:extLst>
              <a:ext uri="{FF2B5EF4-FFF2-40B4-BE49-F238E27FC236}">
                <a16:creationId xmlns:a16="http://schemas.microsoft.com/office/drawing/2014/main" id="{89121A11-C7DF-471D-ABE4-90A23031E858}"/>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5351725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2057400" y="2057400"/>
            <a:ext cx="4572000" cy="1524000"/>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2362200" y="4343400"/>
            <a:ext cx="3276600" cy="381000"/>
          </a:xfrm>
        </p:spPr>
        <p:txBody>
          <a:bodyPr/>
          <a:lstStyle>
            <a:lvl1pPr marL="0" indent="0">
              <a:buNone/>
              <a:defRPr sz="900"/>
            </a:lvl1pPr>
          </a:lstStyle>
          <a:p>
            <a:pPr lvl="0"/>
            <a:endParaRPr lang="en-US" dirty="0"/>
          </a:p>
        </p:txBody>
      </p:sp>
      <p:sp>
        <p:nvSpPr>
          <p:cNvPr id="12" name="Short Copyright">
            <a:extLst>
              <a:ext uri="{FF2B5EF4-FFF2-40B4-BE49-F238E27FC236}">
                <a16:creationId xmlns:a16="http://schemas.microsoft.com/office/drawing/2014/main" id="{093DD660-C398-42D4-8B6C-EB1E0962B7E5}"/>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17023380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2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9" name="Text Placeholder 8"/>
          <p:cNvSpPr>
            <a:spLocks noGrp="1"/>
          </p:cNvSpPr>
          <p:nvPr>
            <p:ph type="body" sz="quarter" idx="13"/>
          </p:nvPr>
        </p:nvSpPr>
        <p:spPr>
          <a:xfrm>
            <a:off x="3657600" y="1600200"/>
            <a:ext cx="1828800" cy="914400"/>
          </a:xfrm>
          <a:noFill/>
        </p:spPr>
        <p:txBody>
          <a:bodyPr lIns="0" tIns="0" rIns="0" bIns="0" anchor="ctr"/>
          <a:lstStyle>
            <a:lvl1pPr marL="0" indent="0" algn="ctr">
              <a:buNone/>
              <a:defRPr sz="1000">
                <a:latin typeface="Arial" pitchFamily="34" charset="0"/>
                <a:cs typeface="Arial" pitchFamily="34" charset="0"/>
              </a:defRPr>
            </a:lvl1pPr>
          </a:lstStyle>
          <a:p>
            <a:pPr lvl="0"/>
            <a:r>
              <a:rPr lang="en-US"/>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2" name="Slide Number Placeholder">
            <a:extLst>
              <a:ext uri="{FF2B5EF4-FFF2-40B4-BE49-F238E27FC236}">
                <a16:creationId xmlns:a16="http://schemas.microsoft.com/office/drawing/2014/main" id="{F3166948-CFE8-4F3D-B207-5F858141FC22}"/>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F3CA9DC2-9349-4478-9B1D-2881F125AB7F}"/>
              </a:ext>
            </a:extLst>
          </p:cNvPr>
          <p:cNvSpPr>
            <a:spLocks noGrp="1"/>
          </p:cNvSpPr>
          <p:nvPr>
            <p:ph type="pic" sz="quarter" idx="15"/>
          </p:nvPr>
        </p:nvSpPr>
        <p:spPr>
          <a:xfrm>
            <a:off x="1862138" y="2819400"/>
            <a:ext cx="5834062" cy="2209800"/>
          </a:xfrm>
        </p:spPr>
        <p:txBody>
          <a:bodyPr/>
          <a:lstStyle/>
          <a:p>
            <a:endParaRPr lang="en-US" dirty="0"/>
          </a:p>
        </p:txBody>
      </p:sp>
      <p:sp>
        <p:nvSpPr>
          <p:cNvPr id="10" name="Short Copyright">
            <a:extLst>
              <a:ext uri="{FF2B5EF4-FFF2-40B4-BE49-F238E27FC236}">
                <a16:creationId xmlns:a16="http://schemas.microsoft.com/office/drawing/2014/main" id="{A6A64B52-8E09-46D5-9942-5D776017198C}"/>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3963882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3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9" name="Text Placeholder 8"/>
          <p:cNvSpPr>
            <a:spLocks noGrp="1"/>
          </p:cNvSpPr>
          <p:nvPr>
            <p:ph type="body" sz="quarter" idx="13"/>
          </p:nvPr>
        </p:nvSpPr>
        <p:spPr>
          <a:xfrm>
            <a:off x="3657600" y="1600200"/>
            <a:ext cx="1828800" cy="914400"/>
          </a:xfrm>
          <a:noFill/>
        </p:spPr>
        <p:txBody>
          <a:bodyPr lIns="0" tIns="0" rIns="0" bIns="0" anchor="ctr"/>
          <a:lstStyle>
            <a:lvl1pPr marL="0" indent="0" algn="ctr">
              <a:buNone/>
              <a:defRPr sz="1000">
                <a:latin typeface="Arial" pitchFamily="34" charset="0"/>
                <a:cs typeface="Arial" pitchFamily="34" charset="0"/>
              </a:defRPr>
            </a:lvl1pPr>
          </a:lstStyle>
          <a:p>
            <a:pPr lvl="0"/>
            <a:r>
              <a:rPr lang="en-US"/>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2" name="Slide Number Placeholder">
            <a:extLst>
              <a:ext uri="{FF2B5EF4-FFF2-40B4-BE49-F238E27FC236}">
                <a16:creationId xmlns:a16="http://schemas.microsoft.com/office/drawing/2014/main" id="{F3166948-CFE8-4F3D-B207-5F858141FC22}"/>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F3CA9DC2-9349-4478-9B1D-2881F125AB7F}"/>
              </a:ext>
            </a:extLst>
          </p:cNvPr>
          <p:cNvSpPr>
            <a:spLocks noGrp="1"/>
          </p:cNvSpPr>
          <p:nvPr>
            <p:ph type="pic" sz="quarter" idx="15"/>
          </p:nvPr>
        </p:nvSpPr>
        <p:spPr>
          <a:xfrm>
            <a:off x="1862138" y="2819400"/>
            <a:ext cx="5834062" cy="2209800"/>
          </a:xfrm>
        </p:spPr>
        <p:txBody>
          <a:bodyPr/>
          <a:lstStyle/>
          <a:p>
            <a:endParaRPr lang="en-US" dirty="0"/>
          </a:p>
        </p:txBody>
      </p:sp>
      <p:sp>
        <p:nvSpPr>
          <p:cNvPr id="6" name="Content Placeholder 5">
            <a:extLst>
              <a:ext uri="{FF2B5EF4-FFF2-40B4-BE49-F238E27FC236}">
                <a16:creationId xmlns:a16="http://schemas.microsoft.com/office/drawing/2014/main" id="{34EA7C49-16CF-4372-B89C-1A004504CA46}"/>
              </a:ext>
            </a:extLst>
          </p:cNvPr>
          <p:cNvSpPr>
            <a:spLocks noGrp="1"/>
          </p:cNvSpPr>
          <p:nvPr>
            <p:ph sz="quarter" idx="16"/>
          </p:nvPr>
        </p:nvSpPr>
        <p:spPr>
          <a:xfrm>
            <a:off x="990600" y="4495800"/>
            <a:ext cx="5029200" cy="365125"/>
          </a:xfrm>
        </p:spPr>
        <p:txBody>
          <a:bodyPr/>
          <a:lstStyle>
            <a:lvl1pPr marL="0" indent="0">
              <a:buNone/>
              <a:defRPr sz="900"/>
            </a:lvl1pPr>
          </a:lstStyle>
          <a:p>
            <a:pPr lvl="0"/>
            <a:endParaRPr lang="en-US" dirty="0"/>
          </a:p>
        </p:txBody>
      </p:sp>
      <p:sp>
        <p:nvSpPr>
          <p:cNvPr id="11" name="Short Copyright">
            <a:extLst>
              <a:ext uri="{FF2B5EF4-FFF2-40B4-BE49-F238E27FC236}">
                <a16:creationId xmlns:a16="http://schemas.microsoft.com/office/drawing/2014/main" id="{41DE3F60-943A-48F6-8639-57394C9FC4A0}"/>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5120256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077200" cy="1295400"/>
          </a:xfrm>
        </p:spPr>
        <p:txBody>
          <a:bodyPr/>
          <a:lstStyle>
            <a:lvl1pPr algn="l">
              <a:buNone/>
              <a:defRPr sz="4400" b="0"/>
            </a:lvl1pPr>
          </a:lstStyle>
          <a:p>
            <a:r>
              <a:rPr lang="en-US"/>
              <a:t>Click to edit Master title style</a:t>
            </a:r>
            <a:endParaRPr lang="en-US" dirty="0"/>
          </a:p>
        </p:txBody>
      </p:sp>
      <p:sp>
        <p:nvSpPr>
          <p:cNvPr id="3" name="Text Placeholder 2"/>
          <p:cNvSpPr>
            <a:spLocks noGrp="1"/>
          </p:cNvSpPr>
          <p:nvPr>
            <p:ph type="body" idx="2"/>
          </p:nvPr>
        </p:nvSpPr>
        <p:spPr>
          <a:xfrm>
            <a:off x="609600" y="1977258"/>
            <a:ext cx="1600200" cy="4118741"/>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9" name="Content Placeholder 8"/>
          <p:cNvSpPr>
            <a:spLocks noGrp="1"/>
          </p:cNvSpPr>
          <p:nvPr>
            <p:ph sz="quarter" idx="1"/>
          </p:nvPr>
        </p:nvSpPr>
        <p:spPr>
          <a:xfrm>
            <a:off x="2362200" y="1981200"/>
            <a:ext cx="6400800"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6" name="Slide Number Placeholder 22"/>
          <p:cNvSpPr>
            <a:spLocks noGrp="1"/>
          </p:cNvSpPr>
          <p:nvPr>
            <p:ph type="sldNum" sz="quarter" idx="11"/>
          </p:nvPr>
        </p:nvSpPr>
        <p:spPr/>
        <p:txBody>
          <a:bodyPr/>
          <a:lstStyle>
            <a:lvl1pPr>
              <a:defRPr/>
            </a:lvl1pPr>
          </a:lstStyle>
          <a:p>
            <a:fld id="{87A21C61-A7E7-47BC-B90C-1A51EB2F9B02}" type="slidenum">
              <a:rPr lang="en-US" altLang="en-US"/>
              <a:pPr/>
              <a:t>‹#›</a:t>
            </a:fld>
            <a:endParaRPr lang="en-US" altLang="en-US" dirty="0"/>
          </a:p>
        </p:txBody>
      </p:sp>
    </p:spTree>
    <p:extLst>
      <p:ext uri="{BB962C8B-B14F-4D97-AF65-F5344CB8AC3E}">
        <p14:creationId xmlns:p14="http://schemas.microsoft.com/office/powerpoint/2010/main" val="38748204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 slide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1" name="Content Placeholder 10"/>
          <p:cNvSpPr>
            <a:spLocks noGrp="1"/>
          </p:cNvSpPr>
          <p:nvPr>
            <p:ph sz="quarter" idx="2"/>
          </p:nvPr>
        </p:nvSpPr>
        <p:spPr>
          <a:xfrm>
            <a:off x="4844901"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11"/>
          <p:cNvSpPr>
            <a:spLocks noGrp="1"/>
          </p:cNvSpPr>
          <p:nvPr>
            <p:ph type="ftr" sz="quarter" idx="11"/>
          </p:nvPr>
        </p:nvSpPr>
        <p:spPr/>
        <p:txBody>
          <a:bodyPr/>
          <a:lstStyle>
            <a:lvl1pPr>
              <a:defRPr/>
            </a:lvl1pPr>
          </a:lstStyle>
          <a:p>
            <a:pPr>
              <a:defRPr/>
            </a:pPr>
            <a:endParaRPr lang="en-US" dirty="0"/>
          </a:p>
        </p:txBody>
      </p:sp>
      <p:sp>
        <p:nvSpPr>
          <p:cNvPr id="5" name="Content Placeholder 4">
            <a:extLst>
              <a:ext uri="{FF2B5EF4-FFF2-40B4-BE49-F238E27FC236}">
                <a16:creationId xmlns:a16="http://schemas.microsoft.com/office/drawing/2014/main" id="{309472D2-CED7-4306-8840-4B1CD04AC981}"/>
              </a:ext>
            </a:extLst>
          </p:cNvPr>
          <p:cNvSpPr>
            <a:spLocks noGrp="1"/>
          </p:cNvSpPr>
          <p:nvPr>
            <p:ph sz="quarter" idx="12"/>
          </p:nvPr>
        </p:nvSpPr>
        <p:spPr>
          <a:xfrm>
            <a:off x="609600" y="2133600"/>
            <a:ext cx="3581400" cy="3733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7">
            <a:extLst>
              <a:ext uri="{FF2B5EF4-FFF2-40B4-BE49-F238E27FC236}">
                <a16:creationId xmlns:a16="http://schemas.microsoft.com/office/drawing/2014/main" id="{D2B67E26-74C8-49F1-B434-34B3990966B5}"/>
              </a:ext>
            </a:extLst>
          </p:cNvPr>
          <p:cNvSpPr>
            <a:spLocks noGrp="1"/>
          </p:cNvSpPr>
          <p:nvPr>
            <p:ph sz="quarter" idx="13"/>
          </p:nvPr>
        </p:nvSpPr>
        <p:spPr>
          <a:xfrm>
            <a:off x="2133600" y="1524000"/>
            <a:ext cx="3886200" cy="365125"/>
          </a:xfrm>
        </p:spPr>
        <p:txBody>
          <a:bodyPr/>
          <a:lstStyle>
            <a:lvl1pPr marL="0" indent="0">
              <a:buNone/>
              <a:defRPr sz="900"/>
            </a:lvl1pPr>
          </a:lstStyle>
          <a:p>
            <a:pPr lvl="0"/>
            <a:endParaRPr lang="en-US" dirty="0"/>
          </a:p>
        </p:txBody>
      </p:sp>
      <p:sp>
        <p:nvSpPr>
          <p:cNvPr id="13" name="Content Placeholder 12">
            <a:extLst>
              <a:ext uri="{FF2B5EF4-FFF2-40B4-BE49-F238E27FC236}">
                <a16:creationId xmlns:a16="http://schemas.microsoft.com/office/drawing/2014/main" id="{27D48ACF-0A25-473C-9F0E-3BCA892E197D}"/>
              </a:ext>
            </a:extLst>
          </p:cNvPr>
          <p:cNvSpPr>
            <a:spLocks noGrp="1"/>
          </p:cNvSpPr>
          <p:nvPr>
            <p:ph sz="quarter" idx="14"/>
          </p:nvPr>
        </p:nvSpPr>
        <p:spPr>
          <a:xfrm>
            <a:off x="1862138" y="3429000"/>
            <a:ext cx="2709862" cy="685800"/>
          </a:xfrm>
        </p:spPr>
        <p:txBody>
          <a:bodyPr/>
          <a:lstStyle>
            <a:lvl1pPr>
              <a:defRPr lang="en-US" sz="900" kern="1200" dirty="0">
                <a:solidFill>
                  <a:schemeClr val="tx1"/>
                </a:solidFill>
                <a:latin typeface="+mn-lt"/>
                <a:ea typeface="+mn-ea"/>
                <a:cs typeface="+mn-cs"/>
              </a:defRPr>
            </a:lvl1pPr>
            <a:lvl2pPr>
              <a:defRPr/>
            </a:lvl2pPr>
            <a:lvl3pPr>
              <a:defRPr/>
            </a:lvl3pPr>
            <a:lvl4pPr>
              <a:defRPr/>
            </a:lvl4pPr>
            <a:lvl5pPr>
              <a:defRPr/>
            </a:lvl5pPr>
          </a:lstStyle>
          <a:p>
            <a:pPr marL="0" lvl="0" indent="0" algn="l" rtl="0" eaLnBrk="0" fontAlgn="base" hangingPunct="0">
              <a:spcBef>
                <a:spcPts val="700"/>
              </a:spcBef>
              <a:spcAft>
                <a:spcPct val="0"/>
              </a:spcAft>
              <a:buClr>
                <a:schemeClr val="accent2"/>
              </a:buClr>
              <a:buSzPct val="60000"/>
              <a:buFont typeface="Wingdings" panose="05000000000000000000" pitchFamily="2" charset="2"/>
              <a:buNone/>
            </a:pPr>
            <a:endParaRPr lang="en-US" dirty="0"/>
          </a:p>
        </p:txBody>
      </p:sp>
      <p:sp>
        <p:nvSpPr>
          <p:cNvPr id="10" name="Short Copyright">
            <a:extLst>
              <a:ext uri="{FF2B5EF4-FFF2-40B4-BE49-F238E27FC236}">
                <a16:creationId xmlns:a16="http://schemas.microsoft.com/office/drawing/2014/main" id="{48E10EBE-3135-4DEE-9C5E-5899A8612E79}"/>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34510687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6"/>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7"/>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a:t>Click to edit Master title style</a:t>
            </a: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dirty="0"/>
              <a:t>Click icon to add picture</a:t>
            </a:r>
          </a:p>
        </p:txBody>
      </p:sp>
      <p:sp>
        <p:nvSpPr>
          <p:cNvPr id="9" name="Slide Number Placeholder 12"/>
          <p:cNvSpPr>
            <a:spLocks noGrp="1"/>
          </p:cNvSpPr>
          <p:nvPr>
            <p:ph type="sldNum" sz="quarter" idx="10"/>
          </p:nvPr>
        </p:nvSpPr>
        <p:spPr>
          <a:xfrm>
            <a:off x="0" y="4667250"/>
            <a:ext cx="1447800" cy="663575"/>
          </a:xfrm>
        </p:spPr>
        <p:txBody>
          <a:bodyPr/>
          <a:lstStyle>
            <a:lvl1pPr>
              <a:defRPr sz="2800"/>
            </a:lvl1pPr>
          </a:lstStyle>
          <a:p>
            <a:fld id="{A6692466-DB4F-44E7-B9F6-724C6F74D515}" type="slidenum">
              <a:rPr lang="en-US" altLang="en-US"/>
              <a:pPr/>
              <a:t>‹#›</a:t>
            </a:fld>
            <a:r>
              <a:rPr lang="en-US" altLang="en-US" dirty="0"/>
              <a:t>.</a:t>
            </a:r>
          </a:p>
        </p:txBody>
      </p:sp>
      <p:sp>
        <p:nvSpPr>
          <p:cNvPr id="10" name="Footer Placeholder 13"/>
          <p:cNvSpPr>
            <a:spLocks noGrp="1"/>
          </p:cNvSpPr>
          <p:nvPr>
            <p:ph type="ftr" sz="quarter" idx="11"/>
          </p:nvPr>
        </p:nvSpPr>
        <p:spPr>
          <a:xfrm>
            <a:off x="2286000" y="6492875"/>
            <a:ext cx="4572000" cy="365125"/>
          </a:xfrm>
        </p:spPr>
        <p:txBody>
          <a:bodyPr/>
          <a:lstStyle>
            <a:lvl1pPr>
              <a:defRPr/>
            </a:lvl1pPr>
          </a:lstStyle>
          <a:p>
            <a:pPr>
              <a:defRPr/>
            </a:pPr>
            <a:r>
              <a:rPr lang="en-US" dirty="0"/>
              <a:t>© 2011, The McGraw-Hill Companies, Inc.  All Rights Reserved.</a:t>
            </a:r>
          </a:p>
        </p:txBody>
      </p:sp>
    </p:spTree>
    <p:extLst>
      <p:ext uri="{BB962C8B-B14F-4D97-AF65-F5344CB8AC3E}">
        <p14:creationId xmlns:p14="http://schemas.microsoft.com/office/powerpoint/2010/main" val="1089730591"/>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a:lvl1pPr>
          </a:lstStyle>
          <a:p>
            <a:fld id="{12C395D7-BB60-44AC-A508-01F7177215FA}" type="slidenum">
              <a:rPr lang="en-US" altLang="en-US"/>
              <a:pPr/>
              <a:t>‹#›</a:t>
            </a:fld>
            <a:r>
              <a:rPr lang="en-US" altLang="en-US" dirty="0"/>
              <a:t>.</a:t>
            </a:r>
          </a:p>
        </p:txBody>
      </p:sp>
    </p:spTree>
    <p:extLst>
      <p:ext uri="{BB962C8B-B14F-4D97-AF65-F5344CB8AC3E}">
        <p14:creationId xmlns:p14="http://schemas.microsoft.com/office/powerpoint/2010/main" val="42501045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Vertical Title 1"/>
          <p:cNvSpPr>
            <a:spLocks noGrp="1"/>
          </p:cNvSpPr>
          <p:nvPr>
            <p:ph type="title" orient="vert"/>
          </p:nvPr>
        </p:nvSpPr>
        <p:spPr>
          <a:xfrm>
            <a:off x="6553200" y="609600"/>
            <a:ext cx="2057400" cy="55165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4"/>
          <p:cNvSpPr>
            <a:spLocks noGrp="1"/>
          </p:cNvSpPr>
          <p:nvPr>
            <p:ph type="ftr" sz="quarter" idx="10"/>
          </p:nvPr>
        </p:nvSpPr>
        <p:spPr>
          <a:xfrm>
            <a:off x="457200" y="6248400"/>
            <a:ext cx="5573713" cy="365125"/>
          </a:xfrm>
        </p:spPr>
        <p:txBody>
          <a:bodyPr/>
          <a:lstStyle>
            <a:lvl1pPr>
              <a:defRPr/>
            </a:lvl1pPr>
          </a:lstStyle>
          <a:p>
            <a:pPr>
              <a:defRPr/>
            </a:pPr>
            <a:r>
              <a:rPr lang="en-US" dirty="0"/>
              <a:t>© 2011, The McGraw-Hill Companies, Inc.  All Rights Reserved.</a:t>
            </a:r>
          </a:p>
        </p:txBody>
      </p:sp>
      <p:sp>
        <p:nvSpPr>
          <p:cNvPr id="8" name="Slide Number Placeholder 5"/>
          <p:cNvSpPr>
            <a:spLocks noGrp="1"/>
          </p:cNvSpPr>
          <p:nvPr>
            <p:ph type="sldNum" sz="quarter" idx="11"/>
          </p:nvPr>
        </p:nvSpPr>
        <p:spPr>
          <a:xfrm rot="5400000">
            <a:off x="5989638" y="144462"/>
            <a:ext cx="533400" cy="244475"/>
          </a:xfrm>
        </p:spPr>
        <p:txBody>
          <a:bodyPr/>
          <a:lstStyle>
            <a:lvl1pPr>
              <a:defRPr/>
            </a:lvl1pPr>
          </a:lstStyle>
          <a:p>
            <a:fld id="{7FD63599-2847-44A0-BCDD-14307B2AFD26}" type="slidenum">
              <a:rPr lang="en-US" altLang="en-US"/>
              <a:pPr/>
              <a:t>‹#›</a:t>
            </a:fld>
            <a:r>
              <a:rPr lang="en-US" altLang="en-US" dirty="0"/>
              <a:t>.</a:t>
            </a:r>
          </a:p>
        </p:txBody>
      </p:sp>
    </p:spTree>
    <p:extLst>
      <p:ext uri="{BB962C8B-B14F-4D97-AF65-F5344CB8AC3E}">
        <p14:creationId xmlns:p14="http://schemas.microsoft.com/office/powerpoint/2010/main" val="168245799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44958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a:extLst>
              <a:ext uri="{FF2B5EF4-FFF2-40B4-BE49-F238E27FC236}">
                <a16:creationId xmlns:a16="http://schemas.microsoft.com/office/drawing/2014/main" id="{7C65F72F-D67A-4DC1-94FD-58874B4FC7B9}"/>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9" name="Short Copyright">
            <a:extLst>
              <a:ext uri="{FF2B5EF4-FFF2-40B4-BE49-F238E27FC236}">
                <a16:creationId xmlns:a16="http://schemas.microsoft.com/office/drawing/2014/main" id="{F696C34A-4BD1-49A9-837A-87970C645223}"/>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817083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hort Copyright">
            <a:extLst>
              <a:ext uri="{FF2B5EF4-FFF2-40B4-BE49-F238E27FC236}">
                <a16:creationId xmlns:a16="http://schemas.microsoft.com/office/drawing/2014/main" id="{A5FAE806-E005-4DA0-B8C4-595BE0398633}"/>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31642403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4_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chemeClr val="tx2">
              <a:lumMod val="40000"/>
              <a:lumOff val="60000"/>
            </a:schemeClr>
          </a:solidFill>
        </p:spPr>
        <p:txBody>
          <a:bodyPr anchor="ctr">
            <a:normAutofit fontScale="77500" lnSpcReduction="20000"/>
          </a:bodyPr>
          <a:lstStyle>
            <a:lvl1pPr>
              <a:defRPr>
                <a:solidFill>
                  <a:schemeClr val="bg1"/>
                </a:solidFill>
              </a:defRPr>
            </a:lvl1pPr>
          </a:lstStyle>
          <a:p>
            <a:pPr algn="ctr" eaLnBrk="1" fontAlgn="auto" hangingPunct="1">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657204" y="5358228"/>
            <a:ext cx="7829592" cy="1143391"/>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9" name="Text Placeholder 8"/>
          <p:cNvSpPr>
            <a:spLocks noGrp="1"/>
          </p:cNvSpPr>
          <p:nvPr>
            <p:ph type="body" sz="quarter" idx="13"/>
          </p:nvPr>
        </p:nvSpPr>
        <p:spPr>
          <a:xfrm>
            <a:off x="2611903" y="1524000"/>
            <a:ext cx="3920195" cy="240790"/>
          </a:xfrm>
          <a:noFill/>
        </p:spPr>
        <p:txBody>
          <a:bodyPr/>
          <a:lstStyle>
            <a:lvl1pPr marL="0" indent="0" algn="ctr">
              <a:buNone/>
              <a:defRPr sz="1000">
                <a:latin typeface="Arial" pitchFamily="34" charset="0"/>
                <a:cs typeface="Arial" pitchFamily="34" charset="0"/>
              </a:defRPr>
            </a:lvl1pPr>
          </a:lstStyle>
          <a:p>
            <a:pPr lvl="0"/>
            <a:r>
              <a:rPr lang="en-US"/>
              <a:t>Click to edit Master text styles</a:t>
            </a:r>
          </a:p>
        </p:txBody>
      </p:sp>
      <p:sp>
        <p:nvSpPr>
          <p:cNvPr id="5" name="Footer Placeholder 2"/>
          <p:cNvSpPr>
            <a:spLocks noGrp="1"/>
          </p:cNvSpPr>
          <p:nvPr>
            <p:ph type="ftr" sz="quarter" idx="14"/>
          </p:nvPr>
        </p:nvSpPr>
        <p:spPr/>
        <p:txBody>
          <a:bodyPr/>
          <a:lstStyle>
            <a:lvl1pPr>
              <a:defRPr dirty="0"/>
            </a:lvl1pPr>
          </a:lstStyle>
          <a:p>
            <a:pPr>
              <a:defRPr/>
            </a:pPr>
            <a:r>
              <a:rPr lang="en-IN"/>
              <a:t>© 2017, The McGraw-Hill Companies, Inc. All Rights Reserved.</a:t>
            </a:r>
            <a:endParaRPr lang="en-US" dirty="0"/>
          </a:p>
        </p:txBody>
      </p:sp>
      <p:sp>
        <p:nvSpPr>
          <p:cNvPr id="6" name="Slide Number Placeholder 3"/>
          <p:cNvSpPr>
            <a:spLocks noGrp="1"/>
          </p:cNvSpPr>
          <p:nvPr>
            <p:ph type="sldNum" sz="quarter" idx="15"/>
          </p:nvPr>
        </p:nvSpPr>
        <p:spPr>
          <a:xfrm>
            <a:off x="0" y="1600200"/>
            <a:ext cx="533400" cy="247650"/>
          </a:xfrm>
        </p:spPr>
        <p:txBody>
          <a:bodyPr/>
          <a:lstStyle>
            <a:lvl1pPr>
              <a:defRPr>
                <a:solidFill>
                  <a:schemeClr val="bg1"/>
                </a:solidFill>
              </a:defRPr>
            </a:lvl1pPr>
          </a:lstStyle>
          <a:p>
            <a:fld id="{FDF72F3E-5588-4A01-8E51-6C9DD59BB291}" type="slidenum">
              <a:rPr lang="en-US" altLang="en-US"/>
              <a:pPr/>
              <a:t>‹#›</a:t>
            </a:fld>
            <a:endParaRPr lang="en-US" altLang="en-US" dirty="0"/>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959282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smtClean="0"/>
            </a:lvl1pPr>
          </a:lstStyle>
          <a:p>
            <a:pPr>
              <a:defRPr/>
            </a:pPr>
            <a:fld id="{E69DF49D-5A76-408B-B2E3-6CD161EA2497}" type="slidenum">
              <a:rPr lang="en-US" altLang="en-US"/>
              <a:pPr>
                <a:defRPr/>
              </a:pPr>
              <a:t>‹#›</a:t>
            </a:fld>
            <a:endParaRPr lang="en-US" altLang="en-US" dirty="0"/>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187424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smtClean="0"/>
            </a:lvl1pPr>
          </a:lstStyle>
          <a:p>
            <a:pPr>
              <a:defRPr/>
            </a:pPr>
            <a:fld id="{E69DF49D-5A76-408B-B2E3-6CD161EA2497}" type="slidenum">
              <a:rPr lang="en-US" altLang="en-US"/>
              <a:pPr>
                <a:defRPr/>
              </a:pPr>
              <a:t>‹#›</a:t>
            </a:fld>
            <a:endParaRPr lang="en-US" altLang="en-US" dirty="0"/>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45335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smtClean="0"/>
            </a:lvl1pPr>
          </a:lstStyle>
          <a:p>
            <a:pPr>
              <a:defRPr/>
            </a:pPr>
            <a:fld id="{E69DF49D-5A76-408B-B2E3-6CD161EA2497}" type="slidenum">
              <a:rPr lang="en-US" altLang="en-US"/>
              <a:pPr>
                <a:defRPr/>
              </a:pPr>
              <a:t>‹#›</a:t>
            </a:fld>
            <a:endParaRPr lang="en-US" altLang="en-US" dirty="0"/>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126430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smtClean="0"/>
            </a:lvl1pPr>
          </a:lstStyle>
          <a:p>
            <a:pPr>
              <a:defRPr/>
            </a:pPr>
            <a:fld id="{E69DF49D-5A76-408B-B2E3-6CD161EA2497}" type="slidenum">
              <a:rPr lang="en-US" altLang="en-US"/>
              <a:pPr>
                <a:defRPr/>
              </a:pPr>
              <a:t>‹#›</a:t>
            </a:fld>
            <a:endParaRPr lang="en-US" altLang="en-US" dirty="0"/>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886103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_Title and 2-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20574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2"/>
          <p:cNvSpPr>
            <a:spLocks noGrp="1"/>
          </p:cNvSpPr>
          <p:nvPr>
            <p:ph type="ftr" sz="quarter" idx="10"/>
          </p:nvPr>
        </p:nvSpPr>
        <p:spPr/>
        <p:txBody>
          <a:bodyPr/>
          <a:lstStyle>
            <a:lvl1pPr>
              <a:defRPr/>
            </a:lvl1pPr>
          </a:lstStyle>
          <a:p>
            <a:pPr>
              <a:defRPr/>
            </a:pPr>
            <a:r>
              <a:rPr lang="en-US" dirty="0"/>
              <a:t>© 2011, The McGraw-Hill Companies, Inc.  All Rights Reserved.</a:t>
            </a:r>
          </a:p>
        </p:txBody>
      </p:sp>
      <p:sp>
        <p:nvSpPr>
          <p:cNvPr id="5" name="Slide Number Placeholder 22"/>
          <p:cNvSpPr>
            <a:spLocks noGrp="1"/>
          </p:cNvSpPr>
          <p:nvPr>
            <p:ph type="sldNum" sz="quarter" idx="11"/>
          </p:nvPr>
        </p:nvSpPr>
        <p:spPr/>
        <p:txBody>
          <a:bodyPr/>
          <a:lstStyle>
            <a:lvl1pPr>
              <a:defRPr smtClean="0"/>
            </a:lvl1pPr>
          </a:lstStyle>
          <a:p>
            <a:pPr>
              <a:defRPr/>
            </a:pPr>
            <a:fld id="{E69DF49D-5A76-408B-B2E3-6CD161EA2497}" type="slidenum">
              <a:rPr lang="en-US" altLang="en-US"/>
              <a:pPr>
                <a:defRPr/>
              </a:pPr>
              <a:t>‹#›</a:t>
            </a:fld>
            <a:endParaRPr lang="en-US" altLang="en-US" dirty="0"/>
          </a:p>
        </p:txBody>
      </p:sp>
      <p:sp>
        <p:nvSpPr>
          <p:cNvPr id="6" name="Content Placeholder 5"/>
          <p:cNvSpPr>
            <a:spLocks noGrp="1"/>
          </p:cNvSpPr>
          <p:nvPr>
            <p:ph sz="quarter" idx="12"/>
          </p:nvPr>
        </p:nvSpPr>
        <p:spPr>
          <a:xfrm>
            <a:off x="609600" y="4114800"/>
            <a:ext cx="8153400" cy="213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8691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4"/>
          <p:cNvSpPr/>
          <p:nvPr/>
        </p:nvSpPr>
        <p:spPr>
          <a:xfrm>
            <a:off x="0" y="1600200"/>
            <a:ext cx="1295400" cy="990600"/>
          </a:xfrm>
          <a:prstGeom prst="rect">
            <a:avLst/>
          </a:prstGeom>
          <a:solidFill>
            <a:srgbClr val="E0B60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a:off x="1371600" y="1600200"/>
            <a:ext cx="7772400" cy="990600"/>
          </a:xfrm>
          <a:prstGeom prst="rect">
            <a:avLst/>
          </a:prstGeom>
          <a:solidFill>
            <a:srgbClr val="C77D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en-US" dirty="0"/>
              <a:t>Click to edit Master title style</a:t>
            </a:r>
          </a:p>
        </p:txBody>
      </p:sp>
      <p:sp>
        <p:nvSpPr>
          <p:cNvPr id="7" name="Slide Number Placeholder 12"/>
          <p:cNvSpPr>
            <a:spLocks noGrp="1"/>
          </p:cNvSpPr>
          <p:nvPr>
            <p:ph type="sldNum" sz="quarter" idx="10"/>
          </p:nvPr>
        </p:nvSpPr>
        <p:spPr>
          <a:xfrm>
            <a:off x="0" y="1752600"/>
            <a:ext cx="1295400" cy="701675"/>
          </a:xfrm>
        </p:spPr>
        <p:txBody>
          <a:bodyPr>
            <a:noAutofit/>
          </a:bodyPr>
          <a:lstStyle>
            <a:lvl1pPr>
              <a:defRPr sz="2400"/>
            </a:lvl1pPr>
          </a:lstStyle>
          <a:p>
            <a:fld id="{A3BB0EDA-84EF-4368-9271-84EC71781A46}" type="slidenum">
              <a:rPr lang="en-US" altLang="en-US"/>
              <a:pPr/>
              <a:t>‹#›</a:t>
            </a:fld>
            <a:r>
              <a:rPr lang="en-US" altLang="en-US" dirty="0"/>
              <a:t>.</a:t>
            </a:r>
          </a:p>
        </p:txBody>
      </p:sp>
      <p:sp>
        <p:nvSpPr>
          <p:cNvPr id="8" name="Footer Placeholder 13"/>
          <p:cNvSpPr>
            <a:spLocks noGrp="1"/>
          </p:cNvSpPr>
          <p:nvPr>
            <p:ph type="ftr" sz="quarter" idx="11"/>
          </p:nvPr>
        </p:nvSpPr>
        <p:spPr/>
        <p:txBody>
          <a:bodyPr/>
          <a:lstStyle>
            <a:lvl1pPr>
              <a:defRPr/>
            </a:lvl1pPr>
          </a:lstStyle>
          <a:p>
            <a:pPr>
              <a:defRPr/>
            </a:pPr>
            <a:r>
              <a:rPr lang="en-US" dirty="0"/>
              <a:t>© 2011, The McGraw-Hill Companies, Inc.  All Rights Reserved.</a:t>
            </a:r>
          </a:p>
        </p:txBody>
      </p:sp>
      <p:sp>
        <p:nvSpPr>
          <p:cNvPr id="9" name="Short Copyright">
            <a:extLst>
              <a:ext uri="{FF2B5EF4-FFF2-40B4-BE49-F238E27FC236}">
                <a16:creationId xmlns:a16="http://schemas.microsoft.com/office/drawing/2014/main" id="{74042D85-E3B9-4D4B-9AB3-B895E66D6B60}"/>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2854080805"/>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8"/>
          <p:cNvSpPr>
            <a:spLocks noGrp="1"/>
          </p:cNvSpPr>
          <p:nvPr>
            <p:ph sz="quarter" idx="1"/>
          </p:nvPr>
        </p:nvSpPr>
        <p:spPr>
          <a:xfrm>
            <a:off x="609600"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2"/>
          </p:nvPr>
        </p:nvSpPr>
        <p:spPr>
          <a:xfrm>
            <a:off x="4844901"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9"/>
          <p:cNvSpPr>
            <a:spLocks noGrp="1"/>
          </p:cNvSpPr>
          <p:nvPr>
            <p:ph type="sldNum" sz="quarter" idx="10"/>
          </p:nvPr>
        </p:nvSpPr>
        <p:spPr/>
        <p:txBody>
          <a:bodyPr/>
          <a:lstStyle>
            <a:lvl1pPr>
              <a:defRPr/>
            </a:lvl1pPr>
          </a:lstStyle>
          <a:p>
            <a:fld id="{75DE40A4-C77D-4155-98AB-E632D8891353}" type="slidenum">
              <a:rPr lang="en-US" altLang="en-US"/>
              <a:pPr/>
              <a:t>‹#›</a:t>
            </a:fld>
            <a:endParaRPr lang="en-US" altLang="en-US" dirty="0"/>
          </a:p>
        </p:txBody>
      </p:sp>
      <p:sp>
        <p:nvSpPr>
          <p:cNvPr id="7" name="Short Copyright">
            <a:extLst>
              <a:ext uri="{FF2B5EF4-FFF2-40B4-BE49-F238E27FC236}">
                <a16:creationId xmlns:a16="http://schemas.microsoft.com/office/drawing/2014/main" id="{2B5B7F50-206E-42FB-9241-A15CA32D1D07}"/>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8" name="Short Copyright">
            <a:extLst>
              <a:ext uri="{FF2B5EF4-FFF2-40B4-BE49-F238E27FC236}">
                <a16:creationId xmlns:a16="http://schemas.microsoft.com/office/drawing/2014/main" id="{90517A1A-C6C5-404F-BB6C-867857E09A48}"/>
              </a:ext>
            </a:extLst>
          </p:cNvPr>
          <p:cNvSpPr txBox="1"/>
          <p:nvPr userDrawn="1"/>
        </p:nvSpPr>
        <p:spPr>
          <a:xfrm>
            <a:off x="0" y="6629400"/>
            <a:ext cx="9067800" cy="230832"/>
          </a:xfrm>
          <a:prstGeom prst="rect">
            <a:avLst/>
          </a:prstGeom>
          <a:noFill/>
        </p:spPr>
        <p:txBody>
          <a:bodyPr wrap="square" lIns="45720" rIns="45720" rtlCol="0" anchor="ctr">
            <a:spAutoFit/>
          </a:bodyPr>
          <a:lstStyle/>
          <a:p>
            <a:pPr algn="ctr"/>
            <a:r>
              <a:rPr lang="en-IN" sz="900" b="0" kern="1200" dirty="0">
                <a:solidFill>
                  <a:srgbClr val="595959"/>
                </a:solidFill>
                <a:effectLst/>
                <a:latin typeface="Arial" panose="020B0604020202020204" pitchFamily="34" charset="0"/>
                <a:ea typeface="+mn-ea"/>
                <a:cs typeface="+mn-cs"/>
              </a:rPr>
              <a:t>Copyright ©2021 McGraw-Hill Education. All rights reserved. No reproduction or distribution without the prior written consent of McGraw-Hill Education.</a:t>
            </a:r>
            <a:endParaRPr lang="en-US" sz="900" b="0" dirty="0">
              <a:solidFill>
                <a:srgbClr val="595959"/>
              </a:solidFill>
            </a:endParaRPr>
          </a:p>
        </p:txBody>
      </p:sp>
    </p:spTree>
    <p:extLst>
      <p:ext uri="{BB962C8B-B14F-4D97-AF65-F5344CB8AC3E}">
        <p14:creationId xmlns:p14="http://schemas.microsoft.com/office/powerpoint/2010/main" val="6269721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1" name="Content Placeholder 10"/>
          <p:cNvSpPr>
            <a:spLocks noGrp="1"/>
          </p:cNvSpPr>
          <p:nvPr>
            <p:ph sz="quarter" idx="2"/>
          </p:nvPr>
        </p:nvSpPr>
        <p:spPr>
          <a:xfrm>
            <a:off x="4844901" y="1981199"/>
            <a:ext cx="3886200" cy="4495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11"/>
          <p:cNvSpPr>
            <a:spLocks noGrp="1"/>
          </p:cNvSpPr>
          <p:nvPr>
            <p:ph type="ftr" sz="quarter" idx="11"/>
          </p:nvPr>
        </p:nvSpPr>
        <p:spPr/>
        <p:txBody>
          <a:bodyPr/>
          <a:lstStyle>
            <a:lvl1pPr>
              <a:defRPr/>
            </a:lvl1pPr>
          </a:lstStyle>
          <a:p>
            <a:pPr>
              <a:defRPr/>
            </a:pPr>
            <a:r>
              <a:rPr lang="en-US" dirty="0"/>
              <a:t>© 2011, The McGraw-Hill Companies, Inc.  All Rights Reserved.</a:t>
            </a:r>
          </a:p>
        </p:txBody>
      </p:sp>
      <p:sp>
        <p:nvSpPr>
          <p:cNvPr id="4" name="Picture Placeholder 3">
            <a:extLst>
              <a:ext uri="{FF2B5EF4-FFF2-40B4-BE49-F238E27FC236}">
                <a16:creationId xmlns:a16="http://schemas.microsoft.com/office/drawing/2014/main" id="{37BA2C7E-6C9A-47B9-91BD-2016E135147E}"/>
              </a:ext>
            </a:extLst>
          </p:cNvPr>
          <p:cNvSpPr>
            <a:spLocks noGrp="1"/>
          </p:cNvSpPr>
          <p:nvPr>
            <p:ph type="pic" sz="quarter" idx="12"/>
          </p:nvPr>
        </p:nvSpPr>
        <p:spPr>
          <a:xfrm>
            <a:off x="1066800" y="2057400"/>
            <a:ext cx="3232150" cy="3886200"/>
          </a:xfrm>
        </p:spPr>
        <p:txBody>
          <a:bodyPr/>
          <a:lstStyle/>
          <a:p>
            <a:endParaRPr lang="en-US" dirty="0"/>
          </a:p>
        </p:txBody>
      </p:sp>
      <p:sp>
        <p:nvSpPr>
          <p:cNvPr id="10" name="Slide Number Placeholder">
            <a:extLst>
              <a:ext uri="{FF2B5EF4-FFF2-40B4-BE49-F238E27FC236}">
                <a16:creationId xmlns:a16="http://schemas.microsoft.com/office/drawing/2014/main" id="{28BD42D8-2036-4283-8763-B6B9FBB6B891}"/>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12" name="Short Copyright">
            <a:extLst>
              <a:ext uri="{FF2B5EF4-FFF2-40B4-BE49-F238E27FC236}">
                <a16:creationId xmlns:a16="http://schemas.microsoft.com/office/drawing/2014/main" id="{24231C0A-ECCC-4FFD-8094-93A9AAA974D0}"/>
              </a:ext>
            </a:extLst>
          </p:cNvPr>
          <p:cNvSpPr txBox="1"/>
          <p:nvPr userDrawn="1"/>
        </p:nvSpPr>
        <p:spPr>
          <a:xfrm>
            <a:off x="76200" y="662940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5" name="Content Placeholder 4">
            <a:extLst>
              <a:ext uri="{FF2B5EF4-FFF2-40B4-BE49-F238E27FC236}">
                <a16:creationId xmlns:a16="http://schemas.microsoft.com/office/drawing/2014/main" id="{418B9D41-71CE-4AEE-877B-6CD2C42B2D47}"/>
              </a:ext>
            </a:extLst>
          </p:cNvPr>
          <p:cNvSpPr>
            <a:spLocks noGrp="1"/>
          </p:cNvSpPr>
          <p:nvPr>
            <p:ph sz="quarter" idx="13"/>
          </p:nvPr>
        </p:nvSpPr>
        <p:spPr>
          <a:xfrm>
            <a:off x="1371600" y="3962400"/>
            <a:ext cx="2819400" cy="457200"/>
          </a:xfrm>
        </p:spPr>
        <p:txBody>
          <a:bodyPr/>
          <a:lstStyle>
            <a:lvl1pPr marL="0" indent="0">
              <a:buNone/>
              <a:defRPr/>
            </a:lvl1pPr>
          </a:lstStyle>
          <a:p>
            <a:pPr lvl="0"/>
            <a:endParaRPr lang="en-US" dirty="0"/>
          </a:p>
        </p:txBody>
      </p:sp>
    </p:spTree>
    <p:extLst>
      <p:ext uri="{BB962C8B-B14F-4D97-AF65-F5344CB8AC3E}">
        <p14:creationId xmlns:p14="http://schemas.microsoft.com/office/powerpoint/2010/main" val="21042678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153400" cy="1295400"/>
          </a:xfrm>
        </p:spPr>
        <p:txBody>
          <a:bodyPr/>
          <a:lstStyle>
            <a:lvl1pPr>
              <a:defRPr/>
            </a:lvl1pPr>
          </a:lstStyle>
          <a:p>
            <a:r>
              <a:rPr lang="en-US"/>
              <a:t>Click to edit Master title style</a:t>
            </a:r>
            <a:endParaRPr lang="en-US" dirty="0"/>
          </a:p>
        </p:txBody>
      </p:sp>
      <p:sp>
        <p:nvSpPr>
          <p:cNvPr id="11" name="Content Placeholder 10"/>
          <p:cNvSpPr>
            <a:spLocks noGrp="1"/>
          </p:cNvSpPr>
          <p:nvPr>
            <p:ph sz="quarter" idx="2"/>
          </p:nvPr>
        </p:nvSpPr>
        <p:spPr>
          <a:xfrm>
            <a:off x="609600" y="2590800"/>
            <a:ext cx="3886200" cy="3886200"/>
          </a:xfrm>
        </p:spPr>
        <p:txBody>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4"/>
          </p:nvPr>
        </p:nvSpPr>
        <p:spPr>
          <a:xfrm>
            <a:off x="4800600" y="2590800"/>
            <a:ext cx="3886200" cy="3886200"/>
          </a:xfrm>
        </p:spPr>
        <p:txBody>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15"/>
          <p:cNvSpPr>
            <a:spLocks noGrp="1"/>
          </p:cNvSpPr>
          <p:nvPr>
            <p:ph type="body" sz="quarter" idx="1"/>
          </p:nvPr>
        </p:nvSpPr>
        <p:spPr>
          <a:xfrm>
            <a:off x="609600" y="1981200"/>
            <a:ext cx="3886200" cy="533400"/>
          </a:xfrm>
          <a:solidFill>
            <a:schemeClr val="accent2"/>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15" name="Text Placeholder 14"/>
          <p:cNvSpPr>
            <a:spLocks noGrp="1"/>
          </p:cNvSpPr>
          <p:nvPr>
            <p:ph type="body" sz="quarter" idx="3"/>
          </p:nvPr>
        </p:nvSpPr>
        <p:spPr>
          <a:xfrm>
            <a:off x="4800600" y="1981200"/>
            <a:ext cx="3886200" cy="533400"/>
          </a:xfrm>
          <a:solidFill>
            <a:schemeClr val="accent4"/>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7" name="Slide Number Placeholder 11"/>
          <p:cNvSpPr>
            <a:spLocks noGrp="1"/>
          </p:cNvSpPr>
          <p:nvPr>
            <p:ph type="sldNum" sz="quarter" idx="10"/>
          </p:nvPr>
        </p:nvSpPr>
        <p:spPr/>
        <p:txBody>
          <a:bodyPr/>
          <a:lstStyle>
            <a:lvl1pPr>
              <a:defRPr/>
            </a:lvl1pPr>
          </a:lstStyle>
          <a:p>
            <a:fld id="{09837F42-F829-409C-926C-B82DC4A88FB8}" type="slidenum">
              <a:rPr lang="en-US" altLang="en-US"/>
              <a:pPr/>
              <a:t>‹#›</a:t>
            </a:fld>
            <a:endParaRPr lang="en-US" altLang="en-US" dirty="0"/>
          </a:p>
        </p:txBody>
      </p:sp>
      <p:sp>
        <p:nvSpPr>
          <p:cNvPr id="8" name="Footer Placeholder 13"/>
          <p:cNvSpPr>
            <a:spLocks noGrp="1"/>
          </p:cNvSpPr>
          <p:nvPr>
            <p:ph type="ftr" sz="quarter" idx="11"/>
          </p:nvPr>
        </p:nvSpPr>
        <p:spPr/>
        <p:txBody>
          <a:bodyPr/>
          <a:lstStyle>
            <a:lvl1pPr>
              <a:defRPr/>
            </a:lvl1pPr>
          </a:lstStyle>
          <a:p>
            <a:pPr>
              <a:defRPr/>
            </a:pPr>
            <a:r>
              <a:rPr lang="en-US" dirty="0"/>
              <a:t>© 2011, The McGraw-Hill Companies, Inc.  All Rights Reserved.</a:t>
            </a:r>
          </a:p>
        </p:txBody>
      </p:sp>
    </p:spTree>
    <p:extLst>
      <p:ext uri="{BB962C8B-B14F-4D97-AF65-F5344CB8AC3E}">
        <p14:creationId xmlns:p14="http://schemas.microsoft.com/office/powerpoint/2010/main" val="2374479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5300" y="2781300"/>
            <a:ext cx="8153400" cy="1295400"/>
          </a:xfrm>
        </p:spPr>
        <p:txBody>
          <a:bodyPr/>
          <a:lstStyle/>
          <a:p>
            <a:r>
              <a:rPr lang="en-US" dirty="0"/>
              <a:t>Click to edit Master title style</a:t>
            </a:r>
          </a:p>
        </p:txBody>
      </p:sp>
    </p:spTree>
    <p:extLst>
      <p:ext uri="{BB962C8B-B14F-4D97-AF65-F5344CB8AC3E}">
        <p14:creationId xmlns:p14="http://schemas.microsoft.com/office/powerpoint/2010/main" val="2238583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ppendix slide">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1295400"/>
          </a:xfrm>
        </p:spPr>
        <p:txBody>
          <a:bodyPr/>
          <a:lstStyle/>
          <a:p>
            <a:r>
              <a:rPr lang="en-US"/>
              <a:t>Click to edit Master title style</a:t>
            </a:r>
          </a:p>
        </p:txBody>
      </p:sp>
      <p:sp>
        <p:nvSpPr>
          <p:cNvPr id="8" name="Content Placeholder 7"/>
          <p:cNvSpPr>
            <a:spLocks noGrp="1"/>
          </p:cNvSpPr>
          <p:nvPr>
            <p:ph sz="quarter" idx="1"/>
          </p:nvPr>
        </p:nvSpPr>
        <p:spPr>
          <a:xfrm>
            <a:off x="612648" y="1981200"/>
            <a:ext cx="8153400" cy="4495800"/>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8350067C-7810-47DB-85F9-4CB3BF31116D}"/>
              </a:ext>
            </a:extLst>
          </p:cNvPr>
          <p:cNvSpPr>
            <a:spLocks noGrp="1"/>
          </p:cNvSpPr>
          <p:nvPr>
            <p:ph sz="quarter" idx="10"/>
          </p:nvPr>
        </p:nvSpPr>
        <p:spPr>
          <a:xfrm>
            <a:off x="1447800" y="5181600"/>
            <a:ext cx="2971800" cy="304800"/>
          </a:xfrm>
        </p:spPr>
        <p:txBody>
          <a:bodyPr/>
          <a:lstStyle>
            <a:lvl1pPr marL="0" indent="0">
              <a:buNone/>
              <a:defRPr sz="900"/>
            </a:lvl1pPr>
            <a:lvl2pPr>
              <a:defRPr sz="900"/>
            </a:lvl2pPr>
            <a:lvl3pPr>
              <a:defRPr sz="900"/>
            </a:lvl3pPr>
            <a:lvl4pPr>
              <a:defRPr sz="900"/>
            </a:lvl4pPr>
            <a:lvl5pPr>
              <a:defRPr sz="900"/>
            </a:lvl5pPr>
          </a:lstStyle>
          <a:p>
            <a:pPr lvl="0"/>
            <a:endParaRPr lang="en-US" dirty="0"/>
          </a:p>
        </p:txBody>
      </p:sp>
      <p:sp>
        <p:nvSpPr>
          <p:cNvPr id="9" name="Content Placeholder 8">
            <a:extLst>
              <a:ext uri="{FF2B5EF4-FFF2-40B4-BE49-F238E27FC236}">
                <a16:creationId xmlns:a16="http://schemas.microsoft.com/office/drawing/2014/main" id="{26858B18-1F80-4E3D-99A8-8B7453685681}"/>
              </a:ext>
            </a:extLst>
          </p:cNvPr>
          <p:cNvSpPr>
            <a:spLocks noGrp="1"/>
          </p:cNvSpPr>
          <p:nvPr>
            <p:ph sz="quarter" idx="11"/>
          </p:nvPr>
        </p:nvSpPr>
        <p:spPr>
          <a:xfrm>
            <a:off x="3733800" y="1714500"/>
            <a:ext cx="2593848" cy="3048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lang="en-US" sz="900" smtClean="0"/>
            </a:lvl1pPr>
            <a:lvl2pPr>
              <a:defRPr lang="en-US" sz="900" smtClean="0"/>
            </a:lvl2pPr>
            <a:lvl3pPr>
              <a:defRPr lang="en-US" sz="900" smtClean="0"/>
            </a:lvl3pPr>
            <a:lvl4pPr>
              <a:defRPr lang="en-US" sz="900" smtClean="0"/>
            </a:lvl4pPr>
            <a:lvl5pPr>
              <a:defRPr lang="en-US" sz="900"/>
            </a:lvl5pPr>
          </a:lstStyle>
          <a:p>
            <a:pPr marL="0" lvl="0" indent="0">
              <a:buNone/>
            </a:pPr>
            <a:endParaRPr lang="en-US" dirty="0"/>
          </a:p>
        </p:txBody>
      </p:sp>
      <p:sp>
        <p:nvSpPr>
          <p:cNvPr id="7" name="Short Copyright">
            <a:extLst>
              <a:ext uri="{FF2B5EF4-FFF2-40B4-BE49-F238E27FC236}">
                <a16:creationId xmlns:a16="http://schemas.microsoft.com/office/drawing/2014/main" id="{936A8E97-4799-44FE-B244-6FC8CAE73A22}"/>
              </a:ext>
            </a:extLst>
          </p:cNvPr>
          <p:cNvSpPr txBox="1"/>
          <p:nvPr userDrawn="1"/>
        </p:nvSpPr>
        <p:spPr>
          <a:xfrm>
            <a:off x="0" y="6629400"/>
            <a:ext cx="9067800" cy="230832"/>
          </a:xfrm>
          <a:prstGeom prst="rect">
            <a:avLst/>
          </a:prstGeom>
          <a:noFill/>
        </p:spPr>
        <p:txBody>
          <a:bodyPr wrap="square" lIns="45720" rIns="45720" rtlCol="0" anchor="ctr">
            <a:spAutoFit/>
          </a:bodyPr>
          <a:lstStyle/>
          <a:p>
            <a:pPr algn="ctr"/>
            <a:r>
              <a:rPr lang="en-IN" sz="900" b="0" kern="1200" dirty="0">
                <a:solidFill>
                  <a:srgbClr val="595959"/>
                </a:solidFill>
                <a:effectLst/>
                <a:latin typeface="Arial" panose="020B0604020202020204" pitchFamily="34" charset="0"/>
                <a:ea typeface="+mn-ea"/>
                <a:cs typeface="+mn-cs"/>
              </a:rPr>
              <a:t>Copyright ©2021 McGraw-Hill Education. All rights reserved. No reproduction or distribution without the prior written consent of McGraw-Hill Education.</a:t>
            </a:r>
            <a:endParaRPr lang="en-US" sz="900" b="0" dirty="0">
              <a:solidFill>
                <a:srgbClr val="595959"/>
              </a:solidFill>
            </a:endParaRPr>
          </a:p>
        </p:txBody>
      </p:sp>
    </p:spTree>
    <p:extLst>
      <p:ext uri="{BB962C8B-B14F-4D97-AF65-F5344CB8AC3E}">
        <p14:creationId xmlns:p14="http://schemas.microsoft.com/office/powerpoint/2010/main" val="19778907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4" name="Slide Number Placeholder 3"/>
          <p:cNvSpPr txBox="1">
            <a:spLocks/>
          </p:cNvSpPr>
          <p:nvPr/>
        </p:nvSpPr>
        <p:spPr>
          <a:xfrm>
            <a:off x="0" y="1600200"/>
            <a:ext cx="533400" cy="228600"/>
          </a:xfrm>
          <a:prstGeom prst="rect">
            <a:avLst/>
          </a:prstGeom>
          <a:solidFill>
            <a:srgbClr val="5F5CBE"/>
          </a:solidFill>
        </p:spPr>
        <p:txBody>
          <a:bodyPr anchor="ctr">
            <a:normAutofit fontScale="77500" lnSpcReduction="20000"/>
          </a:bodyPr>
          <a:lstStyle>
            <a:lvl1pPr>
              <a:defRPr>
                <a:solidFill>
                  <a:schemeClr val="bg1"/>
                </a:solidFill>
              </a:defRPr>
            </a:lvl1pPr>
          </a:lstStyle>
          <a:p>
            <a:pPr algn="ctr" fontAlgn="auto">
              <a:spcBef>
                <a:spcPts val="0"/>
              </a:spcBef>
              <a:spcAft>
                <a:spcPts val="0"/>
              </a:spcAft>
              <a:defRPr/>
            </a:pPr>
            <a:endParaRPr lang="en-US" sz="1400" b="1" dirty="0">
              <a:latin typeface="+mn-lt"/>
            </a:endParaRPr>
          </a:p>
        </p:txBody>
      </p:sp>
      <p:sp>
        <p:nvSpPr>
          <p:cNvPr id="7" name="Text Placeholder 6"/>
          <p:cNvSpPr>
            <a:spLocks noGrp="1"/>
          </p:cNvSpPr>
          <p:nvPr>
            <p:ph type="body" sz="quarter" idx="12"/>
          </p:nvPr>
        </p:nvSpPr>
        <p:spPr>
          <a:xfrm>
            <a:off x="2362200" y="5715000"/>
            <a:ext cx="4419600" cy="533400"/>
          </a:xfrm>
        </p:spPr>
        <p:txBody>
          <a:bodyPr/>
          <a:lstStyle>
            <a:lvl1pPr marL="0" indent="0" algn="ctr">
              <a:buNone/>
              <a:defRPr>
                <a:solidFill>
                  <a:schemeClr val="tx2">
                    <a:lumMod val="60000"/>
                    <a:lumOff val="40000"/>
                  </a:schemeClr>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5" name="Footer Placeholder 2"/>
          <p:cNvSpPr>
            <a:spLocks noGrp="1"/>
          </p:cNvSpPr>
          <p:nvPr>
            <p:ph type="ftr" sz="quarter" idx="14"/>
          </p:nvPr>
        </p:nvSpPr>
        <p:spPr/>
        <p:txBody>
          <a:bodyPr/>
          <a:lstStyle>
            <a:lvl1pPr>
              <a:defRPr/>
            </a:lvl1pPr>
          </a:lstStyle>
          <a:p>
            <a:pPr>
              <a:defRPr/>
            </a:pPr>
            <a:r>
              <a:rPr lang="en-US" dirty="0"/>
              <a:t>© 2011, The McGraw-Hill Companies, Inc.  All Rights Reserved.</a:t>
            </a:r>
          </a:p>
        </p:txBody>
      </p:sp>
      <p:sp>
        <p:nvSpPr>
          <p:cNvPr id="8"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 name="Slide Number Placeholder">
            <a:extLst>
              <a:ext uri="{FF2B5EF4-FFF2-40B4-BE49-F238E27FC236}">
                <a16:creationId xmlns:a16="http://schemas.microsoft.com/office/drawing/2014/main" id="{E872E57C-0C0C-404A-A618-5480C0D72015}"/>
              </a:ext>
            </a:extLst>
          </p:cNvPr>
          <p:cNvSpPr txBox="1">
            <a:spLocks/>
          </p:cNvSpPr>
          <p:nvPr userDrawn="1"/>
        </p:nvSpPr>
        <p:spPr>
          <a:xfrm>
            <a:off x="33130" y="1633802"/>
            <a:ext cx="355840" cy="161396"/>
          </a:xfrm>
          <a:prstGeom prst="rect">
            <a:avLst/>
          </a:prstGeom>
        </p:spPr>
        <p:txBody>
          <a:bodyPr vert="horz" wrap="square" lIns="45720" tIns="45720" rIns="45720" bIns="45720" numCol="1" rtlCol="0" anchor="ctr" anchorCtr="0" compatLnSpc="1">
            <a:prstTxWarp prst="textNoShape">
              <a:avLst/>
            </a:prstTxWarp>
            <a:noAutofit/>
          </a:bodyPr>
          <a:lstStyle>
            <a:defPPr>
              <a:defRPr lang="en-US"/>
            </a:defPPr>
            <a:lvl1pPr algn="r" rtl="0" fontAlgn="base">
              <a:spcBef>
                <a:spcPct val="0"/>
              </a:spcBef>
              <a:spcAft>
                <a:spcPct val="0"/>
              </a:spcAft>
              <a:defRPr sz="800" b="1" kern="1200">
                <a:solidFill>
                  <a:schemeClr val="tx1">
                    <a:lumMod val="65000"/>
                    <a:lumOff val="35000"/>
                  </a:schemeClr>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2"/>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2"/>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2"/>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2"/>
                </a:solidFill>
                <a:latin typeface="Arial" panose="020B0604020202020204" pitchFamily="34" charset="0"/>
                <a:ea typeface="+mn-ea"/>
                <a:cs typeface="+mn-cs"/>
              </a:defRPr>
            </a:lvl5pPr>
            <a:lvl6pPr marL="2286000" algn="l" defTabSz="914400" rtl="0" eaLnBrk="1" latinLnBrk="0" hangingPunct="1">
              <a:defRPr kern="1200">
                <a:solidFill>
                  <a:schemeClr val="tx2"/>
                </a:solidFill>
                <a:latin typeface="Arial" panose="020B0604020202020204" pitchFamily="34" charset="0"/>
                <a:ea typeface="+mn-ea"/>
                <a:cs typeface="+mn-cs"/>
              </a:defRPr>
            </a:lvl6pPr>
            <a:lvl7pPr marL="2743200" algn="l" defTabSz="914400" rtl="0" eaLnBrk="1" latinLnBrk="0" hangingPunct="1">
              <a:defRPr kern="1200">
                <a:solidFill>
                  <a:schemeClr val="tx2"/>
                </a:solidFill>
                <a:latin typeface="Arial" panose="020B0604020202020204" pitchFamily="34" charset="0"/>
                <a:ea typeface="+mn-ea"/>
                <a:cs typeface="+mn-cs"/>
              </a:defRPr>
            </a:lvl7pPr>
            <a:lvl8pPr marL="3200400" algn="l" defTabSz="914400" rtl="0" eaLnBrk="1" latinLnBrk="0" hangingPunct="1">
              <a:defRPr kern="1200">
                <a:solidFill>
                  <a:schemeClr val="tx2"/>
                </a:solidFill>
                <a:latin typeface="Arial" panose="020B0604020202020204" pitchFamily="34" charset="0"/>
                <a:ea typeface="+mn-ea"/>
                <a:cs typeface="+mn-cs"/>
              </a:defRPr>
            </a:lvl8pPr>
            <a:lvl9pPr marL="3657600" algn="l" defTabSz="914400" rtl="0" eaLnBrk="1" latinLnBrk="0" hangingPunct="1">
              <a:defRPr kern="1200">
                <a:solidFill>
                  <a:schemeClr val="tx2"/>
                </a:solidFill>
                <a:latin typeface="Arial" panose="020B0604020202020204" pitchFamily="34" charset="0"/>
                <a:ea typeface="+mn-ea"/>
                <a:cs typeface="+mn-cs"/>
              </a:defRPr>
            </a:lvl9pPr>
          </a:lstStyle>
          <a:p>
            <a:fld id="{68151E55-6873-49E2-B8D5-2F265E6F1973}" type="slidenum">
              <a:rPr lang="en-US" sz="1400" b="1" kern="1200" smtClean="0">
                <a:solidFill>
                  <a:schemeClr val="bg1"/>
                </a:solidFill>
                <a:latin typeface="Arial" panose="020B0604020202020204" pitchFamily="34" charset="0"/>
                <a:ea typeface="+mn-ea"/>
                <a:cs typeface="+mn-cs"/>
              </a:rPr>
              <a:pPr/>
              <a:t>‹#›</a:t>
            </a:fld>
            <a:endParaRPr lang="en-US" sz="1400" b="1" kern="1200" dirty="0">
              <a:solidFill>
                <a:schemeClr val="bg1"/>
              </a:solidFill>
              <a:latin typeface="Arial" panose="020B0604020202020204" pitchFamily="34" charset="0"/>
              <a:ea typeface="+mn-ea"/>
              <a:cs typeface="+mn-cs"/>
            </a:endParaRPr>
          </a:p>
        </p:txBody>
      </p:sp>
      <p:sp>
        <p:nvSpPr>
          <p:cNvPr id="3" name="Picture Placeholder 2">
            <a:extLst>
              <a:ext uri="{FF2B5EF4-FFF2-40B4-BE49-F238E27FC236}">
                <a16:creationId xmlns:a16="http://schemas.microsoft.com/office/drawing/2014/main" id="{6CF71040-BD3A-47E4-888D-5600520D00CD}"/>
              </a:ext>
            </a:extLst>
          </p:cNvPr>
          <p:cNvSpPr>
            <a:spLocks noGrp="1"/>
          </p:cNvSpPr>
          <p:nvPr>
            <p:ph type="pic" sz="quarter" idx="15"/>
          </p:nvPr>
        </p:nvSpPr>
        <p:spPr>
          <a:xfrm>
            <a:off x="2057400" y="2057400"/>
            <a:ext cx="4572000" cy="1524000"/>
          </a:xfrm>
        </p:spPr>
        <p:txBody>
          <a:bodyPr/>
          <a:lstStyle/>
          <a:p>
            <a:endParaRPr lang="en-US" dirty="0"/>
          </a:p>
        </p:txBody>
      </p:sp>
      <p:sp>
        <p:nvSpPr>
          <p:cNvPr id="13" name="Content Placeholder 12">
            <a:extLst>
              <a:ext uri="{FF2B5EF4-FFF2-40B4-BE49-F238E27FC236}">
                <a16:creationId xmlns:a16="http://schemas.microsoft.com/office/drawing/2014/main" id="{3CA7C2AE-D5C7-496F-936C-CD89828B8C9C}"/>
              </a:ext>
            </a:extLst>
          </p:cNvPr>
          <p:cNvSpPr>
            <a:spLocks noGrp="1"/>
          </p:cNvSpPr>
          <p:nvPr>
            <p:ph sz="quarter" idx="16"/>
          </p:nvPr>
        </p:nvSpPr>
        <p:spPr>
          <a:xfrm>
            <a:off x="2362200" y="4343400"/>
            <a:ext cx="3276600" cy="381000"/>
          </a:xfrm>
        </p:spPr>
        <p:txBody>
          <a:bodyPr/>
          <a:lstStyle>
            <a:lvl1pPr marL="0" indent="0">
              <a:buNone/>
              <a:defRPr sz="900"/>
            </a:lvl1pPr>
          </a:lstStyle>
          <a:p>
            <a:pPr lvl="0"/>
            <a:endParaRPr lang="en-US" dirty="0"/>
          </a:p>
        </p:txBody>
      </p:sp>
      <p:sp>
        <p:nvSpPr>
          <p:cNvPr id="10" name="Short Copyright">
            <a:extLst>
              <a:ext uri="{FF2B5EF4-FFF2-40B4-BE49-F238E27FC236}">
                <a16:creationId xmlns:a16="http://schemas.microsoft.com/office/drawing/2014/main" id="{7E6E0EF5-1C37-46A4-BAB8-91446B3EFA6F}"/>
              </a:ext>
            </a:extLst>
          </p:cNvPr>
          <p:cNvSpPr txBox="1"/>
          <p:nvPr userDrawn="1"/>
        </p:nvSpPr>
        <p:spPr>
          <a:xfrm>
            <a:off x="0" y="6629399"/>
            <a:ext cx="9067800" cy="230832"/>
          </a:xfrm>
          <a:prstGeom prst="rect">
            <a:avLst/>
          </a:prstGeom>
          <a:noFill/>
        </p:spPr>
        <p:txBody>
          <a:bodyPr wrap="square" lIns="45720" rIns="45720" rtlCol="0" anchor="ctr">
            <a:spAutoFit/>
          </a:bodyPr>
          <a:lstStyle/>
          <a:p>
            <a:pPr algn="l"/>
            <a:r>
              <a:rPr lang="en-IN" sz="900" b="0" i="0" u="none" strike="noStrike" kern="1200" baseline="0" dirty="0">
                <a:solidFill>
                  <a:schemeClr val="tx1"/>
                </a:solidFill>
                <a:latin typeface="Arial" panose="020B0604020202020204" pitchFamily="34" charset="0"/>
                <a:ea typeface="+mn-ea"/>
                <a:cs typeface="+mn-cs"/>
              </a:rPr>
              <a:t>© McGraw-Hill.</a:t>
            </a:r>
            <a:endParaRPr lang="en-US" sz="900" b="0" dirty="0">
              <a:solidFill>
                <a:schemeClr val="tx1"/>
              </a:solidFill>
            </a:endParaRPr>
          </a:p>
        </p:txBody>
      </p:sp>
    </p:spTree>
    <p:extLst>
      <p:ext uri="{BB962C8B-B14F-4D97-AF65-F5344CB8AC3E}">
        <p14:creationId xmlns:p14="http://schemas.microsoft.com/office/powerpoint/2010/main" val="1317712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609600" y="228600"/>
            <a:ext cx="815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12"/>
          <p:cNvSpPr>
            <a:spLocks noGrp="1"/>
          </p:cNvSpPr>
          <p:nvPr>
            <p:ph type="body" idx="1"/>
          </p:nvPr>
        </p:nvSpPr>
        <p:spPr bwMode="auto">
          <a:xfrm>
            <a:off x="612775" y="1981200"/>
            <a:ext cx="8153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3" name="Footer Placeholder 2"/>
          <p:cNvSpPr>
            <a:spLocks noGrp="1"/>
          </p:cNvSpPr>
          <p:nvPr>
            <p:ph type="ftr" sz="quarter" idx="3"/>
          </p:nvPr>
        </p:nvSpPr>
        <p:spPr>
          <a:xfrm>
            <a:off x="1862138" y="6492875"/>
            <a:ext cx="5419725"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100">
                <a:solidFill>
                  <a:schemeClr val="tx2"/>
                </a:solidFill>
                <a:latin typeface="Arial" charset="0"/>
              </a:defRPr>
            </a:lvl1pPr>
          </a:lstStyle>
          <a:p>
            <a:pPr>
              <a:defRPr/>
            </a:pPr>
            <a:r>
              <a:rPr lang="en-US" dirty="0"/>
              <a:t>© 2011, The McGraw-Hill Companies, Inc.  All Rights Reserved.</a:t>
            </a:r>
          </a:p>
        </p:txBody>
      </p:sp>
      <p:sp>
        <p:nvSpPr>
          <p:cNvPr id="7" name="Rectangle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7"/>
          <p:cNvSpPr/>
          <p:nvPr/>
        </p:nvSpPr>
        <p:spPr>
          <a:xfrm>
            <a:off x="0" y="1600200"/>
            <a:ext cx="533400" cy="228600"/>
          </a:xfrm>
          <a:prstGeom prst="rect">
            <a:avLst/>
          </a:prstGeom>
          <a:solidFill>
            <a:srgbClr val="A4660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 name="Rectangle 8"/>
          <p:cNvSpPr/>
          <p:nvPr/>
        </p:nvSpPr>
        <p:spPr>
          <a:xfrm>
            <a:off x="590550" y="1600200"/>
            <a:ext cx="8553450" cy="228600"/>
          </a:xfrm>
          <a:prstGeom prst="rect">
            <a:avLst/>
          </a:prstGeom>
          <a:solidFill>
            <a:srgbClr val="E0B60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 name="Slide Number Placeholder 22"/>
          <p:cNvSpPr>
            <a:spLocks noGrp="1"/>
          </p:cNvSpPr>
          <p:nvPr>
            <p:ph type="sldNum" sz="quarter" idx="4"/>
          </p:nvPr>
        </p:nvSpPr>
        <p:spPr>
          <a:xfrm>
            <a:off x="-381000" y="1858962"/>
            <a:ext cx="533400" cy="244475"/>
          </a:xfrm>
          <a:prstGeom prst="rect">
            <a:avLst/>
          </a:prstGeom>
        </p:spPr>
        <p:txBody>
          <a:bodyPr vert="horz" wrap="square" lIns="91440" tIns="45720" rIns="91440" bIns="45720" numCol="1" anchor="ctr" anchorCtr="0" compatLnSpc="1">
            <a:prstTxWarp prst="textNoShape">
              <a:avLst/>
            </a:prstTxWarp>
            <a:normAutofit/>
          </a:bodyPr>
          <a:lstStyle>
            <a:lvl1pPr algn="ctr">
              <a:defRPr sz="1400" b="1">
                <a:solidFill>
                  <a:srgbClr val="FFFFFF"/>
                </a:solidFill>
              </a:defRPr>
            </a:lvl1pPr>
          </a:lstStyle>
          <a:p>
            <a:fld id="{00646C56-DBA8-410F-B348-24233A98959E}" type="slidenum">
              <a:rPr lang="en-US" altLang="en-US"/>
              <a:pPr/>
              <a:t>‹#›</a:t>
            </a:fld>
            <a:endParaRPr lang="en-US" altLang="en-US" dirty="0"/>
          </a:p>
        </p:txBody>
      </p:sp>
    </p:spTree>
    <p:extLst>
      <p:ext uri="{BB962C8B-B14F-4D97-AF65-F5344CB8AC3E}">
        <p14:creationId xmlns:p14="http://schemas.microsoft.com/office/powerpoint/2010/main" val="3976550969"/>
      </p:ext>
    </p:extLst>
  </p:cSld>
  <p:clrMap bg1="lt1" tx1="dk1" bg2="lt2" tx2="dk2" accent1="accent1" accent2="accent2" accent3="accent3" accent4="accent4" accent5="accent5" accent6="accent6" hlink="hlink" folHlink="folHlink"/>
  <p:sldLayoutIdLst>
    <p:sldLayoutId id="2147483907" r:id="rId1"/>
    <p:sldLayoutId id="2147483908" r:id="rId2"/>
    <p:sldLayoutId id="2147483909" r:id="rId3"/>
    <p:sldLayoutId id="2147483910" r:id="rId4"/>
    <p:sldLayoutId id="2147483911" r:id="rId5"/>
    <p:sldLayoutId id="2147483912" r:id="rId6"/>
    <p:sldLayoutId id="2147483913" r:id="rId7"/>
    <p:sldLayoutId id="2147483914" r:id="rId8"/>
    <p:sldLayoutId id="2147483915" r:id="rId9"/>
    <p:sldLayoutId id="2147483916" r:id="rId10"/>
    <p:sldLayoutId id="2147483917" r:id="rId11"/>
    <p:sldLayoutId id="2147483918" r:id="rId12"/>
    <p:sldLayoutId id="2147483919" r:id="rId13"/>
    <p:sldLayoutId id="2147483920" r:id="rId14"/>
    <p:sldLayoutId id="2147483921" r:id="rId15"/>
    <p:sldLayoutId id="2147483922" r:id="rId16"/>
    <p:sldLayoutId id="2147483923" r:id="rId17"/>
    <p:sldLayoutId id="2147483924" r:id="rId18"/>
    <p:sldLayoutId id="2147483925" r:id="rId19"/>
    <p:sldLayoutId id="2147483926" r:id="rId20"/>
    <p:sldLayoutId id="2147483927" r:id="rId21"/>
    <p:sldLayoutId id="2147483928" r:id="rId22"/>
    <p:sldLayoutId id="2147483929" r:id="rId23"/>
    <p:sldLayoutId id="2147483930" r:id="rId24"/>
    <p:sldLayoutId id="2147483931" r:id="rId25"/>
    <p:sldLayoutId id="2147483905" r:id="rId26"/>
  </p:sldLayoutIdLst>
  <p:hf sldNum="0" hdr="0" ftr="0" dt="0"/>
  <p:txStyles>
    <p:titleStyle>
      <a:lvl1pPr algn="l" rtl="0" eaLnBrk="0" fontAlgn="base" hangingPunct="0">
        <a:spcBef>
          <a:spcPct val="0"/>
        </a:spcBef>
        <a:spcAft>
          <a:spcPct val="0"/>
        </a:spcAft>
        <a:defRPr sz="3600" kern="12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4400">
          <a:solidFill>
            <a:schemeClr val="tx2"/>
          </a:solidFill>
          <a:latin typeface="Arial" charset="0"/>
        </a:defRPr>
      </a:lvl6pPr>
      <a:lvl7pPr marL="914400" algn="l" rtl="0" eaLnBrk="1" fontAlgn="base" hangingPunct="1">
        <a:spcBef>
          <a:spcPct val="0"/>
        </a:spcBef>
        <a:spcAft>
          <a:spcPct val="0"/>
        </a:spcAft>
        <a:defRPr sz="4400">
          <a:solidFill>
            <a:schemeClr val="tx2"/>
          </a:solidFill>
          <a:latin typeface="Arial" charset="0"/>
        </a:defRPr>
      </a:lvl7pPr>
      <a:lvl8pPr marL="1371600" algn="l" rtl="0" eaLnBrk="1" fontAlgn="base" hangingPunct="1">
        <a:spcBef>
          <a:spcPct val="0"/>
        </a:spcBef>
        <a:spcAft>
          <a:spcPct val="0"/>
        </a:spcAft>
        <a:defRPr sz="4400">
          <a:solidFill>
            <a:schemeClr val="tx2"/>
          </a:solidFill>
          <a:latin typeface="Arial" charset="0"/>
        </a:defRPr>
      </a:lvl8pPr>
      <a:lvl9pPr marL="1828800" algn="l" rtl="0" eaLnBrk="1" fontAlgn="base" hangingPunct="1">
        <a:spcBef>
          <a:spcPct val="0"/>
        </a:spcBef>
        <a:spcAft>
          <a:spcPct val="0"/>
        </a:spcAft>
        <a:defRPr sz="4400">
          <a:solidFill>
            <a:schemeClr val="tx2"/>
          </a:solidFill>
          <a:latin typeface="Arial" charset="0"/>
        </a:defRPr>
      </a:lvl9pPr>
    </p:titleStyle>
    <p:bodyStyle>
      <a:lvl1pPr marL="319088" indent="-319088" algn="l" rtl="0" eaLnBrk="0" fontAlgn="base" hangingPunct="0">
        <a:spcBef>
          <a:spcPts val="700"/>
        </a:spcBef>
        <a:spcAft>
          <a:spcPct val="0"/>
        </a:spcAft>
        <a:buClr>
          <a:schemeClr val="tx1"/>
        </a:buClr>
        <a:buSzPct val="100000"/>
        <a:buFont typeface="Arial" panose="020B0604020202020204" pitchFamily="34" charset="0"/>
        <a:buChar char="•"/>
        <a:defRPr sz="24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tx1"/>
        </a:buClr>
        <a:buSzPct val="100000"/>
        <a:buFont typeface="Arial" panose="020B0604020202020204" pitchFamily="34" charset="0"/>
        <a:buChar char="•"/>
        <a:defRPr sz="20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tx1"/>
        </a:buClr>
        <a:buSzPct val="100000"/>
        <a:buFont typeface="Arial" panose="020B0604020202020204" pitchFamily="34" charset="0"/>
        <a:buChar char="•"/>
        <a:defRPr kern="1200">
          <a:solidFill>
            <a:schemeClr val="tx1"/>
          </a:solidFill>
          <a:latin typeface="+mn-lt"/>
          <a:ea typeface="+mn-ea"/>
          <a:cs typeface="+mn-cs"/>
        </a:defRPr>
      </a:lvl3pPr>
      <a:lvl4pPr marL="1371600" indent="-228600" algn="l" rtl="0" eaLnBrk="0" fontAlgn="base" hangingPunct="0">
        <a:spcBef>
          <a:spcPts val="400"/>
        </a:spcBef>
        <a:spcAft>
          <a:spcPct val="0"/>
        </a:spcAft>
        <a:buClr>
          <a:schemeClr val="tx1"/>
        </a:buClr>
        <a:buSzPct val="100000"/>
        <a:buFont typeface="Arial" panose="020B0604020202020204" pitchFamily="34" charset="0"/>
        <a:buChar char="•"/>
        <a:defRPr sz="1600" kern="1200">
          <a:solidFill>
            <a:schemeClr val="tx1"/>
          </a:solidFill>
          <a:latin typeface="+mn-lt"/>
          <a:ea typeface="+mn-ea"/>
          <a:cs typeface="+mn-cs"/>
        </a:defRPr>
      </a:lvl4pPr>
      <a:lvl5pPr marL="1828800" indent="-228600" algn="l" rtl="0" eaLnBrk="0" fontAlgn="base" hangingPunct="0">
        <a:spcBef>
          <a:spcPts val="400"/>
        </a:spcBef>
        <a:spcAft>
          <a:spcPct val="0"/>
        </a:spcAft>
        <a:buClr>
          <a:schemeClr val="tx1"/>
        </a:buClr>
        <a:buSzPct val="100000"/>
        <a:buFont typeface="Arial" panose="020B0604020202020204" pitchFamily="34" charset="0"/>
        <a:buChar char="•"/>
        <a:defRPr sz="16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opensecrets.org/" TargetMode="External"/><Relationship Id="rId2" Type="http://schemas.openxmlformats.org/officeDocument/2006/relationships/image" Target="../media/image13.png"/><Relationship Id="rId1" Type="http://schemas.openxmlformats.org/officeDocument/2006/relationships/slideLayout" Target="../slideLayouts/slideLayout9.xml"/><Relationship Id="rId4" Type="http://schemas.openxmlformats.org/officeDocument/2006/relationships/slide" Target="slide39.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image" Target="../media/image19.jpe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noChangeArrowheads="1"/>
          </p:cNvSpPr>
          <p:nvPr>
            <p:ph type="ctrTitle"/>
          </p:nvPr>
        </p:nvSpPr>
        <p:spPr>
          <a:xfrm>
            <a:off x="2362200" y="3581400"/>
            <a:ext cx="6477000" cy="1828800"/>
          </a:xfrm>
        </p:spPr>
        <p:txBody>
          <a:bodyPr/>
          <a:lstStyle/>
          <a:p>
            <a:r>
              <a:rPr lang="en-US" cap="none" dirty="0"/>
              <a:t>Chapter</a:t>
            </a:r>
            <a:r>
              <a:rPr lang="en-US" dirty="0"/>
              <a:t> 13</a:t>
            </a:r>
            <a:br>
              <a:rPr lang="en-US" dirty="0"/>
            </a:br>
            <a:r>
              <a:rPr lang="en-US" cap="none" dirty="0"/>
              <a:t>Law and Politics</a:t>
            </a:r>
            <a:endParaRPr lang="en-US" cap="none" noProof="0" dirty="0"/>
          </a:p>
        </p:txBody>
      </p:sp>
      <p:sp>
        <p:nvSpPr>
          <p:cNvPr id="9" name="Subtitle 1"/>
          <p:cNvSpPr>
            <a:spLocks noGrp="1"/>
          </p:cNvSpPr>
          <p:nvPr>
            <p:ph type="subTitle" idx="1"/>
          </p:nvPr>
        </p:nvSpPr>
        <p:spPr>
          <a:xfrm>
            <a:off x="2362200" y="5532437"/>
            <a:ext cx="6705600" cy="1173163"/>
          </a:xfrm>
        </p:spPr>
        <p:txBody>
          <a:bodyPr>
            <a:normAutofit lnSpcReduction="10000"/>
          </a:bodyPr>
          <a:lstStyle/>
          <a:p>
            <a:pPr eaLnBrk="1" hangingPunct="1">
              <a:defRPr/>
            </a:pPr>
            <a:r>
              <a:rPr lang="en-US" dirty="0"/>
              <a:t>The aim of this tutorial is to help you learn to identify and evaluate the foundations of the American legal and political system.</a:t>
            </a:r>
          </a:p>
        </p:txBody>
      </p:sp>
      <p:sp>
        <p:nvSpPr>
          <p:cNvPr id="4" name="Content Placeholder 3">
            <a:extLst>
              <a:ext uri="{FF2B5EF4-FFF2-40B4-BE49-F238E27FC236}">
                <a16:creationId xmlns:a16="http://schemas.microsoft.com/office/drawing/2014/main" id="{B0C1AA67-9506-4952-B968-9986563A5896}"/>
              </a:ext>
            </a:extLst>
          </p:cNvPr>
          <p:cNvSpPr>
            <a:spLocks noGrp="1"/>
          </p:cNvSpPr>
          <p:nvPr>
            <p:ph sz="quarter" idx="10"/>
          </p:nvPr>
        </p:nvSpPr>
        <p:spPr>
          <a:xfrm>
            <a:off x="685800" y="6629400"/>
            <a:ext cx="8915400" cy="228600"/>
          </a:xfrm>
        </p:spPr>
        <p:txBody>
          <a:bodyPr/>
          <a:lstStyle/>
          <a:p>
            <a:r>
              <a:rPr lang="en-US" noProof="0" dirty="0"/>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251962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altLang="en-US" dirty="0"/>
              <a:t>Liberal Democracy: Protection</a:t>
            </a:r>
            <a:br>
              <a:rPr lang="en-US" altLang="en-US" dirty="0"/>
            </a:br>
            <a:r>
              <a:rPr lang="en-US" altLang="en-US" dirty="0"/>
              <a:t>of Individual Rights</a:t>
            </a:r>
          </a:p>
        </p:txBody>
      </p:sp>
      <p:sp>
        <p:nvSpPr>
          <p:cNvPr id="19459" name="Content Placeholder 2"/>
          <p:cNvSpPr>
            <a:spLocks noGrp="1"/>
          </p:cNvSpPr>
          <p:nvPr>
            <p:ph sz="quarter" idx="1"/>
          </p:nvPr>
        </p:nvSpPr>
        <p:spPr/>
        <p:txBody>
          <a:bodyPr/>
          <a:lstStyle/>
          <a:p>
            <a:pPr marL="0" indent="0" eaLnBrk="1" hangingPunct="1">
              <a:buFont typeface="Wingdings" panose="05000000000000000000" pitchFamily="2" charset="2"/>
              <a:buNone/>
            </a:pPr>
            <a:r>
              <a:rPr lang="en-US" altLang="en-US" dirty="0"/>
              <a:t>To protect citizens against the abuse of power by the government, the authors of the United States Constitution </a:t>
            </a:r>
            <a:br>
              <a:rPr lang="en-US" altLang="en-US" dirty="0"/>
            </a:br>
            <a:r>
              <a:rPr lang="en-US" altLang="en-US" dirty="0"/>
              <a:t>built in checks against government power.</a:t>
            </a:r>
          </a:p>
          <a:p>
            <a:pPr eaLnBrk="1" hangingPunct="1"/>
            <a:r>
              <a:rPr lang="en-US" altLang="en-US" sz="2000" dirty="0"/>
              <a:t>One of these checks is </a:t>
            </a:r>
            <a:r>
              <a:rPr lang="en-US" altLang="en-US" sz="2000" b="1" u="sng" dirty="0"/>
              <a:t>federalism</a:t>
            </a:r>
            <a:r>
              <a:rPr lang="en-US" altLang="en-US" sz="2000" dirty="0"/>
              <a:t>, a system of government where power is divided between a central authority—the federal government—and constituent state governments. </a:t>
            </a:r>
          </a:p>
          <a:p>
            <a:pPr eaLnBrk="1" hangingPunct="1"/>
            <a:r>
              <a:rPr lang="en-US" altLang="en-US" sz="2000" dirty="0"/>
              <a:t>Another check is the division of the federal government into three branches: executive, judicial, and legislative, known as the </a:t>
            </a:r>
            <a:r>
              <a:rPr lang="en-US" altLang="en-US" sz="2000" b="1" u="sng" dirty="0"/>
              <a:t>separation of powers</a:t>
            </a:r>
            <a:r>
              <a:rPr lang="en-US" altLang="en-US" sz="2000" dirty="0"/>
              <a: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9DCDB-88B8-4028-8A7E-7994B9FF1FE7}"/>
              </a:ext>
            </a:extLst>
          </p:cNvPr>
          <p:cNvSpPr>
            <a:spLocks noGrp="1"/>
          </p:cNvSpPr>
          <p:nvPr>
            <p:ph type="title"/>
          </p:nvPr>
        </p:nvSpPr>
        <p:spPr/>
        <p:txBody>
          <a:bodyPr/>
          <a:lstStyle/>
          <a:p>
            <a:r>
              <a:rPr lang="en-IN" dirty="0"/>
              <a:t>Political Campaigns and Elections </a:t>
            </a:r>
            <a:r>
              <a:rPr lang="en-IN" sz="1000" dirty="0"/>
              <a:t>1</a:t>
            </a:r>
          </a:p>
        </p:txBody>
      </p:sp>
      <p:sp>
        <p:nvSpPr>
          <p:cNvPr id="3" name="Content Placeholder 2">
            <a:extLst>
              <a:ext uri="{FF2B5EF4-FFF2-40B4-BE49-F238E27FC236}">
                <a16:creationId xmlns:a16="http://schemas.microsoft.com/office/drawing/2014/main" id="{81F4AF36-20ED-41F6-B57E-E89EAA36CEBA}"/>
              </a:ext>
            </a:extLst>
          </p:cNvPr>
          <p:cNvSpPr>
            <a:spLocks noGrp="1"/>
          </p:cNvSpPr>
          <p:nvPr>
            <p:ph sz="quarter" idx="1"/>
          </p:nvPr>
        </p:nvSpPr>
        <p:spPr/>
        <p:txBody>
          <a:bodyPr/>
          <a:lstStyle/>
          <a:p>
            <a:r>
              <a:rPr lang="en-US" dirty="0"/>
              <a:t>Political campaigns and elections are an important aspect of representative democracy.</a:t>
            </a:r>
          </a:p>
          <a:p>
            <a:r>
              <a:rPr lang="en-US" dirty="0"/>
              <a:t>Political campaigns do not always guarantee that the best-qualified people will represent us.</a:t>
            </a:r>
          </a:p>
        </p:txBody>
      </p:sp>
    </p:spTree>
    <p:extLst>
      <p:ext uri="{BB962C8B-B14F-4D97-AF65-F5344CB8AC3E}">
        <p14:creationId xmlns:p14="http://schemas.microsoft.com/office/powerpoint/2010/main" val="3833034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0B40D-912C-4703-924A-BEEB328D5AE4}"/>
              </a:ext>
            </a:extLst>
          </p:cNvPr>
          <p:cNvSpPr>
            <a:spLocks noGrp="1"/>
          </p:cNvSpPr>
          <p:nvPr>
            <p:ph type="title"/>
          </p:nvPr>
        </p:nvSpPr>
        <p:spPr/>
        <p:txBody>
          <a:bodyPr/>
          <a:lstStyle/>
          <a:p>
            <a:r>
              <a:rPr lang="en-IN" dirty="0"/>
              <a:t>Political Campaigns and Elections </a:t>
            </a:r>
            <a:r>
              <a:rPr lang="en-IN" sz="1000" dirty="0"/>
              <a:t>2</a:t>
            </a:r>
            <a:endParaRPr lang="en-IN" dirty="0"/>
          </a:p>
        </p:txBody>
      </p:sp>
      <p:sp>
        <p:nvSpPr>
          <p:cNvPr id="3" name="Content Placeholder 2">
            <a:extLst>
              <a:ext uri="{FF2B5EF4-FFF2-40B4-BE49-F238E27FC236}">
                <a16:creationId xmlns:a16="http://schemas.microsoft.com/office/drawing/2014/main" id="{25D5B3C9-91C2-4A6F-B205-419365E17110}"/>
              </a:ext>
            </a:extLst>
          </p:cNvPr>
          <p:cNvSpPr>
            <a:spLocks noGrp="1"/>
          </p:cNvSpPr>
          <p:nvPr>
            <p:ph sz="quarter" idx="1"/>
          </p:nvPr>
        </p:nvSpPr>
        <p:spPr/>
        <p:txBody>
          <a:bodyPr/>
          <a:lstStyle/>
          <a:p>
            <a:pPr marL="0" indent="0">
              <a:buNone/>
            </a:pPr>
            <a:r>
              <a:rPr lang="en-US" dirty="0"/>
              <a:t>Factors that influence the outcome of an election:</a:t>
            </a:r>
          </a:p>
          <a:p>
            <a:pPr marL="0" indent="0">
              <a:buNone/>
            </a:pPr>
            <a:endParaRPr lang="en-US" dirty="0"/>
          </a:p>
          <a:p>
            <a:r>
              <a:rPr lang="en-US" sz="2000" dirty="0"/>
              <a:t>Campaign spending.</a:t>
            </a:r>
          </a:p>
          <a:p>
            <a:r>
              <a:rPr lang="en-US" sz="2000" dirty="0"/>
              <a:t>Media portrayal of a candidate's image.</a:t>
            </a:r>
          </a:p>
          <a:p>
            <a:r>
              <a:rPr lang="en-US" sz="2000" dirty="0"/>
              <a:t>Rhetoric.</a:t>
            </a:r>
          </a:p>
          <a:p>
            <a:r>
              <a:rPr lang="en-US" sz="2000" dirty="0"/>
              <a:t>Public opinion polls.</a:t>
            </a:r>
          </a:p>
          <a:p>
            <a:r>
              <a:rPr lang="en-US" sz="2000" dirty="0"/>
              <a:t>Internet.</a:t>
            </a:r>
            <a:endParaRPr lang="en-IN" sz="2000" dirty="0"/>
          </a:p>
        </p:txBody>
      </p:sp>
    </p:spTree>
    <p:extLst>
      <p:ext uri="{BB962C8B-B14F-4D97-AF65-F5344CB8AC3E}">
        <p14:creationId xmlns:p14="http://schemas.microsoft.com/office/powerpoint/2010/main" val="4196978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en-IN" altLang="en-US" dirty="0"/>
              <a:t>To Vote or Not to Vote</a:t>
            </a:r>
            <a:endParaRPr lang="en-US" altLang="en-US" dirty="0"/>
          </a:p>
        </p:txBody>
      </p:sp>
      <p:sp>
        <p:nvSpPr>
          <p:cNvPr id="20483" name="Content Placeholder 2"/>
          <p:cNvSpPr>
            <a:spLocks noGrp="1"/>
          </p:cNvSpPr>
          <p:nvPr>
            <p:ph sz="quarter" idx="1"/>
          </p:nvPr>
        </p:nvSpPr>
        <p:spPr/>
        <p:txBody>
          <a:bodyPr/>
          <a:lstStyle/>
          <a:p>
            <a:pPr marL="0" indent="0" eaLnBrk="1" hangingPunct="1">
              <a:buFont typeface="Wingdings" panose="05000000000000000000" pitchFamily="2" charset="2"/>
              <a:buNone/>
            </a:pPr>
            <a:r>
              <a:rPr lang="en-US" altLang="en-US" dirty="0"/>
              <a:t>One of the principal ways we as citizens participate in a representative democracy is through voting. </a:t>
            </a:r>
          </a:p>
          <a:p>
            <a:pPr eaLnBrk="1" hangingPunct="1"/>
            <a:r>
              <a:rPr lang="en-US" altLang="en-US" sz="2000" dirty="0"/>
              <a:t>Despite its crucial role, voter turnout in the United States is one of the lowest among the world’s democracies. </a:t>
            </a:r>
          </a:p>
          <a:p>
            <a:pPr lvl="1" eaLnBrk="1" hangingPunct="1"/>
            <a:r>
              <a:rPr lang="en-US" altLang="en-US" sz="1800" dirty="0"/>
              <a:t>This is due in large part to the voluntary nature of the voting system in the United States, unlike in other democracies, such as Australia, where voting is mandatory.</a:t>
            </a:r>
          </a:p>
          <a:p>
            <a:pPr marL="0" indent="0" eaLnBrk="1" hangingPunct="1">
              <a:buFont typeface="Wingdings" panose="05000000000000000000" pitchFamily="2" charset="2"/>
              <a:buNone/>
            </a:pPr>
            <a:endParaRPr lang="en-US" altLang="en-US" dirty="0"/>
          </a:p>
          <a:p>
            <a:pPr marL="0" indent="0" eaLnBrk="1" hangingPunct="1">
              <a:buFont typeface="Wingdings" panose="05000000000000000000" pitchFamily="2" charset="2"/>
              <a:buNone/>
            </a:pPr>
            <a:r>
              <a:rPr lang="en-US" altLang="en-US" dirty="0"/>
              <a:t>It is important to recognize that failure to vote is a form of participation, in that it supports the status quo or the most vocal and powerful political groups.</a:t>
            </a:r>
          </a:p>
        </p:txBody>
      </p:sp>
    </p:spTree>
    <p:extLst>
      <p:ext uri="{BB962C8B-B14F-4D97-AF65-F5344CB8AC3E}">
        <p14:creationId xmlns:p14="http://schemas.microsoft.com/office/powerpoint/2010/main" val="30272825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D8A2DA2-CF43-4975-99E7-B40B5D965963}"/>
              </a:ext>
            </a:extLst>
          </p:cNvPr>
          <p:cNvSpPr>
            <a:spLocks noGrp="1"/>
          </p:cNvSpPr>
          <p:nvPr>
            <p:ph type="title"/>
          </p:nvPr>
        </p:nvSpPr>
        <p:spPr/>
        <p:txBody>
          <a:bodyPr/>
          <a:lstStyle/>
          <a:p>
            <a:r>
              <a:rPr lang="en-US" dirty="0"/>
              <a:t>Reported Voting in the United States, 1972 to 2014 </a:t>
            </a:r>
            <a:r>
              <a:rPr lang="en-US" sz="1000" dirty="0"/>
              <a:t>1</a:t>
            </a:r>
            <a:endParaRPr lang="en-IN" sz="1000" dirty="0"/>
          </a:p>
        </p:txBody>
      </p:sp>
      <p:graphicFrame>
        <p:nvGraphicFramePr>
          <p:cNvPr id="7" name="Table 7">
            <a:extLst>
              <a:ext uri="{FF2B5EF4-FFF2-40B4-BE49-F238E27FC236}">
                <a16:creationId xmlns:a16="http://schemas.microsoft.com/office/drawing/2014/main" id="{F37693D0-F784-4C69-88B8-2D30E4B71A0D}"/>
              </a:ext>
            </a:extLst>
          </p:cNvPr>
          <p:cNvGraphicFramePr>
            <a:graphicFrameLocks noGrp="1"/>
          </p:cNvGraphicFramePr>
          <p:nvPr>
            <p:ph sz="quarter" idx="1"/>
            <p:extLst>
              <p:ext uri="{D42A27DB-BD31-4B8C-83A1-F6EECF244321}">
                <p14:modId xmlns:p14="http://schemas.microsoft.com/office/powerpoint/2010/main" val="1373656794"/>
              </p:ext>
            </p:extLst>
          </p:nvPr>
        </p:nvGraphicFramePr>
        <p:xfrm>
          <a:off x="2173287" y="1981200"/>
          <a:ext cx="4797425" cy="4348480"/>
        </p:xfrm>
        <a:graphic>
          <a:graphicData uri="http://schemas.openxmlformats.org/drawingml/2006/table">
            <a:tbl>
              <a:tblPr firstRow="1" bandRow="1">
                <a:tableStyleId>{5940675A-B579-460E-94D1-54222C63F5DA}</a:tableStyleId>
              </a:tblPr>
              <a:tblGrid>
                <a:gridCol w="2130425">
                  <a:extLst>
                    <a:ext uri="{9D8B030D-6E8A-4147-A177-3AD203B41FA5}">
                      <a16:colId xmlns:a16="http://schemas.microsoft.com/office/drawing/2014/main" val="3040695451"/>
                    </a:ext>
                  </a:extLst>
                </a:gridCol>
                <a:gridCol w="2667000">
                  <a:extLst>
                    <a:ext uri="{9D8B030D-6E8A-4147-A177-3AD203B41FA5}">
                      <a16:colId xmlns:a16="http://schemas.microsoft.com/office/drawing/2014/main" val="2553155119"/>
                    </a:ext>
                  </a:extLst>
                </a:gridCol>
              </a:tblGrid>
              <a:tr h="370840">
                <a:tc>
                  <a:txBody>
                    <a:bodyPr/>
                    <a:lstStyle/>
                    <a:p>
                      <a:r>
                        <a:rPr lang="en-IN" b="1" dirty="0"/>
                        <a:t>Year Voted</a:t>
                      </a:r>
                    </a:p>
                  </a:txBody>
                  <a:tcPr marL="191845" marR="191845"/>
                </a:tc>
                <a:tc>
                  <a:txBody>
                    <a:bodyPr/>
                    <a:lstStyle/>
                    <a:p>
                      <a:r>
                        <a:rPr lang="en-IN" b="1" dirty="0"/>
                        <a:t>Percent of Total</a:t>
                      </a:r>
                    </a:p>
                    <a:p>
                      <a:r>
                        <a:rPr lang="en-IN" b="1" dirty="0"/>
                        <a:t>Population</a:t>
                      </a:r>
                    </a:p>
                  </a:txBody>
                  <a:tcPr marL="191845" marR="191845"/>
                </a:tc>
                <a:extLst>
                  <a:ext uri="{0D108BD9-81ED-4DB2-BD59-A6C34878D82A}">
                    <a16:rowId xmlns:a16="http://schemas.microsoft.com/office/drawing/2014/main" val="2540011812"/>
                  </a:ext>
                </a:extLst>
              </a:tr>
              <a:tr h="370840">
                <a:tc>
                  <a:txBody>
                    <a:bodyPr/>
                    <a:lstStyle/>
                    <a:p>
                      <a:r>
                        <a:rPr kumimoji="0" lang="en-US" sz="1800" u="none" strike="noStrike" kern="1200" baseline="0" dirty="0"/>
                        <a:t>2</a:t>
                      </a:r>
                      <a:r>
                        <a:rPr kumimoji="0" lang="en-IN" sz="1800" u="none" strike="noStrike" kern="1200" baseline="0" dirty="0"/>
                        <a:t>016</a:t>
                      </a:r>
                      <a:endParaRPr kumimoji="0" lang="en-IN" sz="1800" b="0" i="0" u="none" strike="noStrike" kern="1200" baseline="0" dirty="0">
                        <a:solidFill>
                          <a:schemeClr val="dk1"/>
                        </a:solidFill>
                        <a:latin typeface="+mn-lt"/>
                        <a:ea typeface="+mn-ea"/>
                        <a:cs typeface="+mn-cs"/>
                      </a:endParaRPr>
                    </a:p>
                  </a:txBody>
                  <a:tcPr marL="191845" marR="191845"/>
                </a:tc>
                <a:tc>
                  <a:txBody>
                    <a:bodyPr/>
                    <a:lstStyle/>
                    <a:p>
                      <a:r>
                        <a:rPr lang="en-US" dirty="0"/>
                        <a:t>56.0</a:t>
                      </a:r>
                      <a:endParaRPr lang="en-IN" dirty="0"/>
                    </a:p>
                  </a:txBody>
                  <a:tcPr marL="191845" marR="191845"/>
                </a:tc>
                <a:extLst>
                  <a:ext uri="{0D108BD9-81ED-4DB2-BD59-A6C34878D82A}">
                    <a16:rowId xmlns:a16="http://schemas.microsoft.com/office/drawing/2014/main" val="714454532"/>
                  </a:ext>
                </a:extLst>
              </a:tr>
              <a:tr h="370840">
                <a:tc>
                  <a:txBody>
                    <a:bodyPr/>
                    <a:lstStyle/>
                    <a:p>
                      <a:r>
                        <a:rPr lang="en-US" dirty="0"/>
                        <a:t>2014</a:t>
                      </a:r>
                      <a:endParaRPr lang="en-IN" dirty="0"/>
                    </a:p>
                  </a:txBody>
                  <a:tcPr marL="191845" marR="191845"/>
                </a:tc>
                <a:tc>
                  <a:txBody>
                    <a:bodyPr/>
                    <a:lstStyle/>
                    <a:p>
                      <a:r>
                        <a:rPr lang="en-US" dirty="0"/>
                        <a:t>41.9*</a:t>
                      </a:r>
                      <a:endParaRPr lang="en-IN" dirty="0"/>
                    </a:p>
                  </a:txBody>
                  <a:tcPr marL="191845" marR="191845"/>
                </a:tc>
                <a:extLst>
                  <a:ext uri="{0D108BD9-81ED-4DB2-BD59-A6C34878D82A}">
                    <a16:rowId xmlns:a16="http://schemas.microsoft.com/office/drawing/2014/main" val="2564166883"/>
                  </a:ext>
                </a:extLst>
              </a:tr>
              <a:tr h="370840">
                <a:tc>
                  <a:txBody>
                    <a:bodyPr/>
                    <a:lstStyle/>
                    <a:p>
                      <a:r>
                        <a:rPr lang="en-US" dirty="0"/>
                        <a:t>2012</a:t>
                      </a:r>
                      <a:endParaRPr lang="en-IN" dirty="0"/>
                    </a:p>
                  </a:txBody>
                  <a:tcPr marL="191845" marR="191845"/>
                </a:tc>
                <a:tc>
                  <a:txBody>
                    <a:bodyPr/>
                    <a:lstStyle/>
                    <a:p>
                      <a:r>
                        <a:rPr lang="en-US" dirty="0"/>
                        <a:t>57.5</a:t>
                      </a:r>
                      <a:endParaRPr lang="en-IN" dirty="0"/>
                    </a:p>
                  </a:txBody>
                  <a:tcPr marL="191845" marR="191845"/>
                </a:tc>
                <a:extLst>
                  <a:ext uri="{0D108BD9-81ED-4DB2-BD59-A6C34878D82A}">
                    <a16:rowId xmlns:a16="http://schemas.microsoft.com/office/drawing/2014/main" val="3380455500"/>
                  </a:ext>
                </a:extLst>
              </a:tr>
              <a:tr h="370840">
                <a:tc>
                  <a:txBody>
                    <a:bodyPr/>
                    <a:lstStyle/>
                    <a:p>
                      <a:r>
                        <a:rPr lang="en-US" dirty="0"/>
                        <a:t>2010</a:t>
                      </a:r>
                      <a:endParaRPr lang="en-IN" dirty="0"/>
                    </a:p>
                  </a:txBody>
                  <a:tcPr marL="191845" marR="191845"/>
                </a:tc>
                <a:tc>
                  <a:txBody>
                    <a:bodyPr/>
                    <a:lstStyle/>
                    <a:p>
                      <a:r>
                        <a:rPr lang="en-US" dirty="0"/>
                        <a:t>45.2</a:t>
                      </a:r>
                      <a:endParaRPr lang="en-IN" dirty="0"/>
                    </a:p>
                  </a:txBody>
                  <a:tcPr marL="191845" marR="191845"/>
                </a:tc>
                <a:extLst>
                  <a:ext uri="{0D108BD9-81ED-4DB2-BD59-A6C34878D82A}">
                    <a16:rowId xmlns:a16="http://schemas.microsoft.com/office/drawing/2014/main" val="595172389"/>
                  </a:ext>
                </a:extLst>
              </a:tr>
              <a:tr h="370840">
                <a:tc>
                  <a:txBody>
                    <a:bodyPr/>
                    <a:lstStyle/>
                    <a:p>
                      <a:r>
                        <a:rPr lang="en-US" dirty="0"/>
                        <a:t>2008</a:t>
                      </a:r>
                      <a:endParaRPr lang="en-IN" dirty="0"/>
                    </a:p>
                  </a:txBody>
                  <a:tcPr marL="191845" marR="191845"/>
                </a:tc>
                <a:tc>
                  <a:txBody>
                    <a:bodyPr/>
                    <a:lstStyle/>
                    <a:p>
                      <a:r>
                        <a:rPr lang="en-US" dirty="0"/>
                        <a:t>58.2</a:t>
                      </a:r>
                      <a:endParaRPr lang="en-IN" dirty="0"/>
                    </a:p>
                  </a:txBody>
                  <a:tcPr marL="191845" marR="191845"/>
                </a:tc>
                <a:extLst>
                  <a:ext uri="{0D108BD9-81ED-4DB2-BD59-A6C34878D82A}">
                    <a16:rowId xmlns:a16="http://schemas.microsoft.com/office/drawing/2014/main" val="1487070292"/>
                  </a:ext>
                </a:extLst>
              </a:tr>
              <a:tr h="370840">
                <a:tc>
                  <a:txBody>
                    <a:bodyPr/>
                    <a:lstStyle/>
                    <a:p>
                      <a:r>
                        <a:rPr lang="en-US" dirty="0"/>
                        <a:t>2006</a:t>
                      </a:r>
                      <a:endParaRPr lang="en-IN" dirty="0"/>
                    </a:p>
                  </a:txBody>
                  <a:tcPr marL="191845" marR="191845"/>
                </a:tc>
                <a:tc>
                  <a:txBody>
                    <a:bodyPr/>
                    <a:lstStyle/>
                    <a:p>
                      <a:r>
                        <a:rPr lang="en-US" dirty="0"/>
                        <a:t>43.6</a:t>
                      </a:r>
                      <a:endParaRPr lang="en-IN" dirty="0"/>
                    </a:p>
                  </a:txBody>
                  <a:tcPr marL="191845" marR="191845"/>
                </a:tc>
                <a:extLst>
                  <a:ext uri="{0D108BD9-81ED-4DB2-BD59-A6C34878D82A}">
                    <a16:rowId xmlns:a16="http://schemas.microsoft.com/office/drawing/2014/main" val="4226084240"/>
                  </a:ext>
                </a:extLst>
              </a:tr>
              <a:tr h="370840">
                <a:tc>
                  <a:txBody>
                    <a:bodyPr/>
                    <a:lstStyle/>
                    <a:p>
                      <a:r>
                        <a:rPr lang="en-US" dirty="0"/>
                        <a:t>2004</a:t>
                      </a:r>
                      <a:endParaRPr lang="en-IN" dirty="0"/>
                    </a:p>
                  </a:txBody>
                  <a:tcPr marL="191845" marR="191845"/>
                </a:tc>
                <a:tc>
                  <a:txBody>
                    <a:bodyPr/>
                    <a:lstStyle/>
                    <a:p>
                      <a:r>
                        <a:rPr lang="en-US" dirty="0"/>
                        <a:t>58.3</a:t>
                      </a:r>
                      <a:endParaRPr lang="en-IN" dirty="0"/>
                    </a:p>
                  </a:txBody>
                  <a:tcPr marL="191845" marR="191845"/>
                </a:tc>
                <a:extLst>
                  <a:ext uri="{0D108BD9-81ED-4DB2-BD59-A6C34878D82A}">
                    <a16:rowId xmlns:a16="http://schemas.microsoft.com/office/drawing/2014/main" val="356770060"/>
                  </a:ext>
                </a:extLst>
              </a:tr>
              <a:tr h="370840">
                <a:tc>
                  <a:txBody>
                    <a:bodyPr/>
                    <a:lstStyle/>
                    <a:p>
                      <a:r>
                        <a:rPr lang="en-US" dirty="0"/>
                        <a:t>2002</a:t>
                      </a:r>
                      <a:endParaRPr lang="en-IN" dirty="0"/>
                    </a:p>
                  </a:txBody>
                  <a:tcPr marL="191845" marR="191845"/>
                </a:tc>
                <a:tc>
                  <a:txBody>
                    <a:bodyPr/>
                    <a:lstStyle/>
                    <a:p>
                      <a:r>
                        <a:rPr lang="en-US" dirty="0"/>
                        <a:t>42.3</a:t>
                      </a:r>
                      <a:endParaRPr lang="en-IN" dirty="0"/>
                    </a:p>
                  </a:txBody>
                  <a:tcPr marL="191845" marR="191845"/>
                </a:tc>
                <a:extLst>
                  <a:ext uri="{0D108BD9-81ED-4DB2-BD59-A6C34878D82A}">
                    <a16:rowId xmlns:a16="http://schemas.microsoft.com/office/drawing/2014/main" val="3533773980"/>
                  </a:ext>
                </a:extLst>
              </a:tr>
              <a:tr h="370840">
                <a:tc>
                  <a:txBody>
                    <a:bodyPr/>
                    <a:lstStyle/>
                    <a:p>
                      <a:r>
                        <a:rPr lang="en-US" dirty="0"/>
                        <a:t>2000</a:t>
                      </a:r>
                      <a:endParaRPr lang="en-IN" dirty="0"/>
                    </a:p>
                  </a:txBody>
                  <a:tcPr marL="191845" marR="191845"/>
                </a:tc>
                <a:tc>
                  <a:txBody>
                    <a:bodyPr/>
                    <a:lstStyle/>
                    <a:p>
                      <a:r>
                        <a:rPr lang="en-US" dirty="0"/>
                        <a:t>54.7</a:t>
                      </a:r>
                      <a:endParaRPr lang="en-IN" dirty="0"/>
                    </a:p>
                  </a:txBody>
                  <a:tcPr marL="191845" marR="191845"/>
                </a:tc>
                <a:extLst>
                  <a:ext uri="{0D108BD9-81ED-4DB2-BD59-A6C34878D82A}">
                    <a16:rowId xmlns:a16="http://schemas.microsoft.com/office/drawing/2014/main" val="3484175174"/>
                  </a:ext>
                </a:extLst>
              </a:tr>
              <a:tr h="370840">
                <a:tc>
                  <a:txBody>
                    <a:bodyPr/>
                    <a:lstStyle/>
                    <a:p>
                      <a:r>
                        <a:rPr lang="en-US" dirty="0"/>
                        <a:t>1998</a:t>
                      </a:r>
                      <a:endParaRPr lang="en-IN" dirty="0"/>
                    </a:p>
                  </a:txBody>
                  <a:tcPr marL="191845" marR="191845"/>
                </a:tc>
                <a:tc>
                  <a:txBody>
                    <a:bodyPr/>
                    <a:lstStyle/>
                    <a:p>
                      <a:r>
                        <a:rPr lang="en-US" dirty="0"/>
                        <a:t>41.9</a:t>
                      </a:r>
                      <a:endParaRPr lang="en-IN" dirty="0"/>
                    </a:p>
                  </a:txBody>
                  <a:tcPr marL="191845" marR="191845"/>
                </a:tc>
                <a:extLst>
                  <a:ext uri="{0D108BD9-81ED-4DB2-BD59-A6C34878D82A}">
                    <a16:rowId xmlns:a16="http://schemas.microsoft.com/office/drawing/2014/main" val="3155169645"/>
                  </a:ext>
                </a:extLst>
              </a:tr>
            </a:tbl>
          </a:graphicData>
        </a:graphic>
      </p:graphicFrame>
      <p:sp>
        <p:nvSpPr>
          <p:cNvPr id="9" name="Content Placeholder 8">
            <a:extLst>
              <a:ext uri="{FF2B5EF4-FFF2-40B4-BE49-F238E27FC236}">
                <a16:creationId xmlns:a16="http://schemas.microsoft.com/office/drawing/2014/main" id="{6EB7389E-175B-4979-9794-C24CBFCF01F1}"/>
              </a:ext>
            </a:extLst>
          </p:cNvPr>
          <p:cNvSpPr>
            <a:spLocks noGrp="1"/>
          </p:cNvSpPr>
          <p:nvPr>
            <p:ph sz="quarter" idx="10"/>
          </p:nvPr>
        </p:nvSpPr>
        <p:spPr>
          <a:xfrm>
            <a:off x="1981200" y="6329680"/>
            <a:ext cx="5405565" cy="299720"/>
          </a:xfrm>
        </p:spPr>
        <p:txBody>
          <a:bodyPr/>
          <a:lstStyle/>
          <a:p>
            <a:r>
              <a:rPr lang="en-US" i="1" dirty="0"/>
              <a:t>Source: </a:t>
            </a:r>
            <a:r>
              <a:rPr lang="en-US" dirty="0"/>
              <a:t>https://</a:t>
            </a:r>
            <a:r>
              <a:rPr lang="en-US" dirty="0" err="1"/>
              <a:t>www.census.gov</a:t>
            </a:r>
            <a:r>
              <a:rPr lang="en-US" dirty="0"/>
              <a:t>/data/tables/time-series/demo/ voting-and-registration/</a:t>
            </a:r>
            <a:r>
              <a:rPr lang="en-US" dirty="0" err="1"/>
              <a:t>p20-580.html</a:t>
            </a:r>
            <a:r>
              <a:rPr lang="en-US" dirty="0"/>
              <a:t>. </a:t>
            </a:r>
            <a:endParaRPr lang="en-IN" dirty="0"/>
          </a:p>
        </p:txBody>
      </p:sp>
    </p:spTree>
    <p:extLst>
      <p:ext uri="{BB962C8B-B14F-4D97-AF65-F5344CB8AC3E}">
        <p14:creationId xmlns:p14="http://schemas.microsoft.com/office/powerpoint/2010/main" val="13738786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D8A2DA2-CF43-4975-99E7-B40B5D965963}"/>
              </a:ext>
            </a:extLst>
          </p:cNvPr>
          <p:cNvSpPr>
            <a:spLocks noGrp="1"/>
          </p:cNvSpPr>
          <p:nvPr>
            <p:ph type="title"/>
          </p:nvPr>
        </p:nvSpPr>
        <p:spPr/>
        <p:txBody>
          <a:bodyPr/>
          <a:lstStyle/>
          <a:p>
            <a:r>
              <a:rPr lang="en-US" dirty="0"/>
              <a:t>Reported Voting in the United States, 1972 to 2014 </a:t>
            </a:r>
            <a:r>
              <a:rPr lang="en-US" sz="1000" dirty="0"/>
              <a:t>2</a:t>
            </a:r>
            <a:endParaRPr lang="en-IN" dirty="0"/>
          </a:p>
        </p:txBody>
      </p:sp>
      <p:graphicFrame>
        <p:nvGraphicFramePr>
          <p:cNvPr id="7" name="Table 7">
            <a:extLst>
              <a:ext uri="{FF2B5EF4-FFF2-40B4-BE49-F238E27FC236}">
                <a16:creationId xmlns:a16="http://schemas.microsoft.com/office/drawing/2014/main" id="{F37693D0-F784-4C69-88B8-2D30E4B71A0D}"/>
              </a:ext>
            </a:extLst>
          </p:cNvPr>
          <p:cNvGraphicFramePr>
            <a:graphicFrameLocks noGrp="1"/>
          </p:cNvGraphicFramePr>
          <p:nvPr>
            <p:ph sz="quarter" idx="1"/>
            <p:extLst>
              <p:ext uri="{D42A27DB-BD31-4B8C-83A1-F6EECF244321}">
                <p14:modId xmlns:p14="http://schemas.microsoft.com/office/powerpoint/2010/main" val="1326426291"/>
              </p:ext>
            </p:extLst>
          </p:nvPr>
        </p:nvGraphicFramePr>
        <p:xfrm>
          <a:off x="2307367" y="1981200"/>
          <a:ext cx="4017233" cy="4297680"/>
        </p:xfrm>
        <a:graphic>
          <a:graphicData uri="http://schemas.openxmlformats.org/drawingml/2006/table">
            <a:tbl>
              <a:tblPr firstRow="1" bandRow="1">
                <a:tableStyleId>{5940675A-B579-460E-94D1-54222C63F5DA}</a:tableStyleId>
              </a:tblPr>
              <a:tblGrid>
                <a:gridCol w="1688233">
                  <a:extLst>
                    <a:ext uri="{9D8B030D-6E8A-4147-A177-3AD203B41FA5}">
                      <a16:colId xmlns:a16="http://schemas.microsoft.com/office/drawing/2014/main" val="3040695451"/>
                    </a:ext>
                  </a:extLst>
                </a:gridCol>
                <a:gridCol w="2329000">
                  <a:extLst>
                    <a:ext uri="{9D8B030D-6E8A-4147-A177-3AD203B41FA5}">
                      <a16:colId xmlns:a16="http://schemas.microsoft.com/office/drawing/2014/main" val="2553155119"/>
                    </a:ext>
                  </a:extLst>
                </a:gridCol>
              </a:tblGrid>
              <a:tr h="612843">
                <a:tc>
                  <a:txBody>
                    <a:bodyPr/>
                    <a:lstStyle/>
                    <a:p>
                      <a:r>
                        <a:rPr lang="en-IN" b="1" dirty="0"/>
                        <a:t>Year Voted</a:t>
                      </a:r>
                    </a:p>
                  </a:txBody>
                  <a:tcPr marL="199675" marR="199675"/>
                </a:tc>
                <a:tc>
                  <a:txBody>
                    <a:bodyPr/>
                    <a:lstStyle/>
                    <a:p>
                      <a:r>
                        <a:rPr lang="en-IN" b="1" dirty="0"/>
                        <a:t>Percent of Total</a:t>
                      </a:r>
                    </a:p>
                    <a:p>
                      <a:r>
                        <a:rPr lang="en-IN" b="1" dirty="0"/>
                        <a:t>Population</a:t>
                      </a:r>
                    </a:p>
                  </a:txBody>
                  <a:tcPr marL="199675" marR="199675"/>
                </a:tc>
                <a:extLst>
                  <a:ext uri="{0D108BD9-81ED-4DB2-BD59-A6C34878D82A}">
                    <a16:rowId xmlns:a16="http://schemas.microsoft.com/office/drawing/2014/main" val="2540011812"/>
                  </a:ext>
                </a:extLst>
              </a:tr>
              <a:tr h="350196">
                <a:tc>
                  <a:txBody>
                    <a:bodyPr/>
                    <a:lstStyle/>
                    <a:p>
                      <a:r>
                        <a:rPr kumimoji="0" lang="en-US" sz="1800" b="0" i="0" u="none" strike="noStrike" kern="1200" baseline="0" dirty="0">
                          <a:solidFill>
                            <a:schemeClr val="dk1"/>
                          </a:solidFill>
                          <a:latin typeface="+mn-lt"/>
                          <a:ea typeface="+mn-ea"/>
                          <a:cs typeface="+mn-cs"/>
                        </a:rPr>
                        <a:t>1996</a:t>
                      </a:r>
                      <a:endParaRPr kumimoji="0" lang="en-IN" sz="1800" b="0" i="0" u="none" strike="noStrike" kern="1200" baseline="0" dirty="0">
                        <a:solidFill>
                          <a:schemeClr val="dk1"/>
                        </a:solidFill>
                        <a:latin typeface="+mn-lt"/>
                        <a:ea typeface="+mn-ea"/>
                        <a:cs typeface="+mn-cs"/>
                      </a:endParaRPr>
                    </a:p>
                  </a:txBody>
                  <a:tcPr marL="199675" marR="199675"/>
                </a:tc>
                <a:tc>
                  <a:txBody>
                    <a:bodyPr/>
                    <a:lstStyle/>
                    <a:p>
                      <a:r>
                        <a:rPr lang="en-US" dirty="0"/>
                        <a:t>54.2</a:t>
                      </a:r>
                      <a:endParaRPr lang="en-IN" dirty="0"/>
                    </a:p>
                  </a:txBody>
                  <a:tcPr marL="199675" marR="199675"/>
                </a:tc>
                <a:extLst>
                  <a:ext uri="{0D108BD9-81ED-4DB2-BD59-A6C34878D82A}">
                    <a16:rowId xmlns:a16="http://schemas.microsoft.com/office/drawing/2014/main" val="714454532"/>
                  </a:ext>
                </a:extLst>
              </a:tr>
              <a:tr h="350196">
                <a:tc>
                  <a:txBody>
                    <a:bodyPr/>
                    <a:lstStyle/>
                    <a:p>
                      <a:r>
                        <a:rPr lang="en-US" dirty="0"/>
                        <a:t>1994</a:t>
                      </a:r>
                      <a:endParaRPr lang="en-IN" dirty="0"/>
                    </a:p>
                  </a:txBody>
                  <a:tcPr marL="199675" marR="199675"/>
                </a:tc>
                <a:tc>
                  <a:txBody>
                    <a:bodyPr/>
                    <a:lstStyle/>
                    <a:p>
                      <a:r>
                        <a:rPr lang="en-US" dirty="0"/>
                        <a:t>45.0</a:t>
                      </a:r>
                      <a:endParaRPr lang="en-IN" dirty="0"/>
                    </a:p>
                  </a:txBody>
                  <a:tcPr marL="199675" marR="199675"/>
                </a:tc>
                <a:extLst>
                  <a:ext uri="{0D108BD9-81ED-4DB2-BD59-A6C34878D82A}">
                    <a16:rowId xmlns:a16="http://schemas.microsoft.com/office/drawing/2014/main" val="2564166883"/>
                  </a:ext>
                </a:extLst>
              </a:tr>
              <a:tr h="350196">
                <a:tc>
                  <a:txBody>
                    <a:bodyPr/>
                    <a:lstStyle/>
                    <a:p>
                      <a:r>
                        <a:rPr lang="en-US" dirty="0"/>
                        <a:t>1992</a:t>
                      </a:r>
                      <a:endParaRPr lang="en-IN" dirty="0"/>
                    </a:p>
                  </a:txBody>
                  <a:tcPr marL="199675" marR="199675"/>
                </a:tc>
                <a:tc>
                  <a:txBody>
                    <a:bodyPr/>
                    <a:lstStyle/>
                    <a:p>
                      <a:r>
                        <a:rPr lang="en-US" dirty="0"/>
                        <a:t>61.3</a:t>
                      </a:r>
                      <a:endParaRPr lang="en-IN" dirty="0"/>
                    </a:p>
                  </a:txBody>
                  <a:tcPr marL="199675" marR="199675"/>
                </a:tc>
                <a:extLst>
                  <a:ext uri="{0D108BD9-81ED-4DB2-BD59-A6C34878D82A}">
                    <a16:rowId xmlns:a16="http://schemas.microsoft.com/office/drawing/2014/main" val="3380455500"/>
                  </a:ext>
                </a:extLst>
              </a:tr>
              <a:tr h="350196">
                <a:tc>
                  <a:txBody>
                    <a:bodyPr/>
                    <a:lstStyle/>
                    <a:p>
                      <a:r>
                        <a:rPr lang="en-US" dirty="0"/>
                        <a:t>1994</a:t>
                      </a:r>
                      <a:endParaRPr lang="en-IN" dirty="0"/>
                    </a:p>
                  </a:txBody>
                  <a:tcPr marL="199675" marR="199675"/>
                </a:tc>
                <a:tc>
                  <a:txBody>
                    <a:bodyPr/>
                    <a:lstStyle/>
                    <a:p>
                      <a:r>
                        <a:rPr lang="en-US" dirty="0"/>
                        <a:t>45.0</a:t>
                      </a:r>
                      <a:endParaRPr lang="en-IN" dirty="0"/>
                    </a:p>
                  </a:txBody>
                  <a:tcPr marL="199675" marR="199675"/>
                </a:tc>
                <a:extLst>
                  <a:ext uri="{0D108BD9-81ED-4DB2-BD59-A6C34878D82A}">
                    <a16:rowId xmlns:a16="http://schemas.microsoft.com/office/drawing/2014/main" val="595172389"/>
                  </a:ext>
                </a:extLst>
              </a:tr>
              <a:tr h="350196">
                <a:tc>
                  <a:txBody>
                    <a:bodyPr/>
                    <a:lstStyle/>
                    <a:p>
                      <a:r>
                        <a:rPr lang="en-US" dirty="0"/>
                        <a:t>1990</a:t>
                      </a:r>
                      <a:endParaRPr lang="en-IN" dirty="0"/>
                    </a:p>
                  </a:txBody>
                  <a:tcPr marL="199675" marR="199675"/>
                </a:tc>
                <a:tc>
                  <a:txBody>
                    <a:bodyPr/>
                    <a:lstStyle/>
                    <a:p>
                      <a:r>
                        <a:rPr lang="en-US" dirty="0"/>
                        <a:t>45.0</a:t>
                      </a:r>
                      <a:endParaRPr lang="en-IN" dirty="0"/>
                    </a:p>
                  </a:txBody>
                  <a:tcPr marL="199675" marR="199675"/>
                </a:tc>
                <a:extLst>
                  <a:ext uri="{0D108BD9-81ED-4DB2-BD59-A6C34878D82A}">
                    <a16:rowId xmlns:a16="http://schemas.microsoft.com/office/drawing/2014/main" val="1487070292"/>
                  </a:ext>
                </a:extLst>
              </a:tr>
              <a:tr h="350196">
                <a:tc>
                  <a:txBody>
                    <a:bodyPr/>
                    <a:lstStyle/>
                    <a:p>
                      <a:r>
                        <a:rPr lang="en-US" dirty="0"/>
                        <a:t>1988</a:t>
                      </a:r>
                      <a:endParaRPr lang="en-IN" dirty="0"/>
                    </a:p>
                  </a:txBody>
                  <a:tcPr marL="199675" marR="199675"/>
                </a:tc>
                <a:tc>
                  <a:txBody>
                    <a:bodyPr/>
                    <a:lstStyle/>
                    <a:p>
                      <a:r>
                        <a:rPr lang="en-US" dirty="0"/>
                        <a:t>57.4</a:t>
                      </a:r>
                      <a:endParaRPr lang="en-IN" dirty="0"/>
                    </a:p>
                  </a:txBody>
                  <a:tcPr marL="199675" marR="199675"/>
                </a:tc>
                <a:extLst>
                  <a:ext uri="{0D108BD9-81ED-4DB2-BD59-A6C34878D82A}">
                    <a16:rowId xmlns:a16="http://schemas.microsoft.com/office/drawing/2014/main" val="4226084240"/>
                  </a:ext>
                </a:extLst>
              </a:tr>
              <a:tr h="350196">
                <a:tc>
                  <a:txBody>
                    <a:bodyPr/>
                    <a:lstStyle/>
                    <a:p>
                      <a:r>
                        <a:rPr lang="en-US" dirty="0"/>
                        <a:t>1986</a:t>
                      </a:r>
                      <a:endParaRPr lang="en-IN" dirty="0"/>
                    </a:p>
                  </a:txBody>
                  <a:tcPr marL="199675" marR="199675"/>
                </a:tc>
                <a:tc>
                  <a:txBody>
                    <a:bodyPr/>
                    <a:lstStyle/>
                    <a:p>
                      <a:r>
                        <a:rPr lang="en-US" dirty="0"/>
                        <a:t>46.0</a:t>
                      </a:r>
                      <a:endParaRPr lang="en-IN" dirty="0"/>
                    </a:p>
                  </a:txBody>
                  <a:tcPr marL="199675" marR="199675"/>
                </a:tc>
                <a:extLst>
                  <a:ext uri="{0D108BD9-81ED-4DB2-BD59-A6C34878D82A}">
                    <a16:rowId xmlns:a16="http://schemas.microsoft.com/office/drawing/2014/main" val="356770060"/>
                  </a:ext>
                </a:extLst>
              </a:tr>
              <a:tr h="350196">
                <a:tc>
                  <a:txBody>
                    <a:bodyPr/>
                    <a:lstStyle/>
                    <a:p>
                      <a:r>
                        <a:rPr lang="en-US" dirty="0"/>
                        <a:t>1984</a:t>
                      </a:r>
                      <a:endParaRPr lang="en-IN" dirty="0"/>
                    </a:p>
                  </a:txBody>
                  <a:tcPr marL="199675" marR="199675"/>
                </a:tc>
                <a:tc>
                  <a:txBody>
                    <a:bodyPr/>
                    <a:lstStyle/>
                    <a:p>
                      <a:r>
                        <a:rPr lang="en-US" dirty="0"/>
                        <a:t>59.9</a:t>
                      </a:r>
                      <a:endParaRPr lang="en-IN" dirty="0"/>
                    </a:p>
                  </a:txBody>
                  <a:tcPr marL="199675" marR="199675"/>
                </a:tc>
                <a:extLst>
                  <a:ext uri="{0D108BD9-81ED-4DB2-BD59-A6C34878D82A}">
                    <a16:rowId xmlns:a16="http://schemas.microsoft.com/office/drawing/2014/main" val="3533773980"/>
                  </a:ext>
                </a:extLst>
              </a:tr>
              <a:tr h="350196">
                <a:tc>
                  <a:txBody>
                    <a:bodyPr/>
                    <a:lstStyle/>
                    <a:p>
                      <a:r>
                        <a:rPr lang="en-US" dirty="0"/>
                        <a:t>1982</a:t>
                      </a:r>
                      <a:endParaRPr lang="en-IN" dirty="0"/>
                    </a:p>
                  </a:txBody>
                  <a:tcPr marL="199675" marR="199675"/>
                </a:tc>
                <a:tc>
                  <a:txBody>
                    <a:bodyPr/>
                    <a:lstStyle/>
                    <a:p>
                      <a:r>
                        <a:rPr lang="en-US" dirty="0"/>
                        <a:t>48.5</a:t>
                      </a:r>
                      <a:endParaRPr lang="en-IN" dirty="0"/>
                    </a:p>
                  </a:txBody>
                  <a:tcPr marL="199675" marR="199675"/>
                </a:tc>
                <a:extLst>
                  <a:ext uri="{0D108BD9-81ED-4DB2-BD59-A6C34878D82A}">
                    <a16:rowId xmlns:a16="http://schemas.microsoft.com/office/drawing/2014/main" val="3484175174"/>
                  </a:ext>
                </a:extLst>
              </a:tr>
              <a:tr h="350196">
                <a:tc>
                  <a:txBody>
                    <a:bodyPr/>
                    <a:lstStyle/>
                    <a:p>
                      <a:r>
                        <a:rPr lang="en-US" dirty="0"/>
                        <a:t>1980</a:t>
                      </a:r>
                      <a:endParaRPr lang="en-IN" dirty="0"/>
                    </a:p>
                  </a:txBody>
                  <a:tcPr marL="199675" marR="199675"/>
                </a:tc>
                <a:tc>
                  <a:txBody>
                    <a:bodyPr/>
                    <a:lstStyle/>
                    <a:p>
                      <a:r>
                        <a:rPr lang="en-US" dirty="0"/>
                        <a:t>59.3</a:t>
                      </a:r>
                      <a:endParaRPr lang="en-IN" dirty="0"/>
                    </a:p>
                  </a:txBody>
                  <a:tcPr marL="199675" marR="199675"/>
                </a:tc>
                <a:extLst>
                  <a:ext uri="{0D108BD9-81ED-4DB2-BD59-A6C34878D82A}">
                    <a16:rowId xmlns:a16="http://schemas.microsoft.com/office/drawing/2014/main" val="3155169645"/>
                  </a:ext>
                </a:extLst>
              </a:tr>
            </a:tbl>
          </a:graphicData>
        </a:graphic>
      </p:graphicFrame>
      <p:sp>
        <p:nvSpPr>
          <p:cNvPr id="2" name="Content Placeholder 1">
            <a:extLst>
              <a:ext uri="{FF2B5EF4-FFF2-40B4-BE49-F238E27FC236}">
                <a16:creationId xmlns:a16="http://schemas.microsoft.com/office/drawing/2014/main" id="{5AFDF924-4478-45B1-ACA9-9F4C93390171}"/>
              </a:ext>
            </a:extLst>
          </p:cNvPr>
          <p:cNvSpPr>
            <a:spLocks noGrp="1"/>
          </p:cNvSpPr>
          <p:nvPr>
            <p:ph sz="quarter" idx="10"/>
          </p:nvPr>
        </p:nvSpPr>
        <p:spPr>
          <a:xfrm>
            <a:off x="1860697" y="6355080"/>
            <a:ext cx="5422605" cy="198120"/>
          </a:xfrm>
        </p:spPr>
        <p:txBody>
          <a:bodyPr/>
          <a:lstStyle/>
          <a:p>
            <a:r>
              <a:rPr lang="fr-FR" dirty="0"/>
              <a:t>Source: https://</a:t>
            </a:r>
            <a:r>
              <a:rPr lang="fr-FR" dirty="0" err="1"/>
              <a:t>www.census.gov</a:t>
            </a:r>
            <a:r>
              <a:rPr lang="fr-FR" dirty="0"/>
              <a:t>/data/tables/time-</a:t>
            </a:r>
            <a:r>
              <a:rPr lang="fr-FR" dirty="0" err="1"/>
              <a:t>series</a:t>
            </a:r>
            <a:r>
              <a:rPr lang="fr-FR" dirty="0"/>
              <a:t>/</a:t>
            </a:r>
            <a:r>
              <a:rPr lang="fr-FR" dirty="0" err="1"/>
              <a:t>demo</a:t>
            </a:r>
            <a:r>
              <a:rPr lang="fr-FR" dirty="0"/>
              <a:t>/</a:t>
            </a:r>
            <a:r>
              <a:rPr lang="fr-FR" dirty="0" err="1"/>
              <a:t>voting</a:t>
            </a:r>
            <a:r>
              <a:rPr lang="fr-FR" dirty="0"/>
              <a:t>-and-registration/</a:t>
            </a:r>
            <a:r>
              <a:rPr lang="fr-FR" dirty="0" err="1"/>
              <a:t>p20-580.html</a:t>
            </a:r>
            <a:r>
              <a:rPr lang="fr-FR" dirty="0"/>
              <a:t>.</a:t>
            </a:r>
            <a:endParaRPr lang="en-IN" dirty="0"/>
          </a:p>
        </p:txBody>
      </p:sp>
    </p:spTree>
    <p:extLst>
      <p:ext uri="{BB962C8B-B14F-4D97-AF65-F5344CB8AC3E}">
        <p14:creationId xmlns:p14="http://schemas.microsoft.com/office/powerpoint/2010/main" val="1915277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D8A2DA2-CF43-4975-99E7-B40B5D965963}"/>
              </a:ext>
            </a:extLst>
          </p:cNvPr>
          <p:cNvSpPr>
            <a:spLocks noGrp="1"/>
          </p:cNvSpPr>
          <p:nvPr>
            <p:ph type="title"/>
          </p:nvPr>
        </p:nvSpPr>
        <p:spPr/>
        <p:txBody>
          <a:bodyPr/>
          <a:lstStyle/>
          <a:p>
            <a:r>
              <a:rPr lang="en-US" dirty="0"/>
              <a:t>Reported Voting in the United States, 1972 to 2014 </a:t>
            </a:r>
            <a:r>
              <a:rPr lang="en-US" sz="1000" dirty="0"/>
              <a:t>3</a:t>
            </a:r>
            <a:endParaRPr lang="en-IN" dirty="0"/>
          </a:p>
        </p:txBody>
      </p:sp>
      <p:graphicFrame>
        <p:nvGraphicFramePr>
          <p:cNvPr id="7" name="Table 7">
            <a:extLst>
              <a:ext uri="{FF2B5EF4-FFF2-40B4-BE49-F238E27FC236}">
                <a16:creationId xmlns:a16="http://schemas.microsoft.com/office/drawing/2014/main" id="{F37693D0-F784-4C69-88B8-2D30E4B71A0D}"/>
              </a:ext>
            </a:extLst>
          </p:cNvPr>
          <p:cNvGraphicFramePr>
            <a:graphicFrameLocks noGrp="1"/>
          </p:cNvGraphicFramePr>
          <p:nvPr>
            <p:ph sz="quarter" idx="1"/>
            <p:extLst>
              <p:ext uri="{D42A27DB-BD31-4B8C-83A1-F6EECF244321}">
                <p14:modId xmlns:p14="http://schemas.microsoft.com/office/powerpoint/2010/main" val="2312323496"/>
              </p:ext>
            </p:extLst>
          </p:nvPr>
        </p:nvGraphicFramePr>
        <p:xfrm>
          <a:off x="2438400" y="2209800"/>
          <a:ext cx="4111625" cy="2123440"/>
        </p:xfrm>
        <a:graphic>
          <a:graphicData uri="http://schemas.openxmlformats.org/drawingml/2006/table">
            <a:tbl>
              <a:tblPr firstRow="1" bandRow="1">
                <a:tableStyleId>{5940675A-B579-460E-94D1-54222C63F5DA}</a:tableStyleId>
              </a:tblPr>
              <a:tblGrid>
                <a:gridCol w="1597025">
                  <a:extLst>
                    <a:ext uri="{9D8B030D-6E8A-4147-A177-3AD203B41FA5}">
                      <a16:colId xmlns:a16="http://schemas.microsoft.com/office/drawing/2014/main" val="3040695451"/>
                    </a:ext>
                  </a:extLst>
                </a:gridCol>
                <a:gridCol w="2514600">
                  <a:extLst>
                    <a:ext uri="{9D8B030D-6E8A-4147-A177-3AD203B41FA5}">
                      <a16:colId xmlns:a16="http://schemas.microsoft.com/office/drawing/2014/main" val="2553155119"/>
                    </a:ext>
                  </a:extLst>
                </a:gridCol>
              </a:tblGrid>
              <a:tr h="370840">
                <a:tc>
                  <a:txBody>
                    <a:bodyPr/>
                    <a:lstStyle/>
                    <a:p>
                      <a:r>
                        <a:rPr lang="en-IN" b="1" dirty="0"/>
                        <a:t>Year Voted</a:t>
                      </a:r>
                    </a:p>
                  </a:txBody>
                  <a:tcPr marL="199675" marR="199675"/>
                </a:tc>
                <a:tc>
                  <a:txBody>
                    <a:bodyPr/>
                    <a:lstStyle/>
                    <a:p>
                      <a:r>
                        <a:rPr lang="en-IN" b="1" dirty="0"/>
                        <a:t>Percent of Total</a:t>
                      </a:r>
                    </a:p>
                    <a:p>
                      <a:r>
                        <a:rPr lang="en-IN" b="1" dirty="0"/>
                        <a:t>Population</a:t>
                      </a:r>
                    </a:p>
                  </a:txBody>
                  <a:tcPr marL="199675" marR="199675"/>
                </a:tc>
                <a:extLst>
                  <a:ext uri="{0D108BD9-81ED-4DB2-BD59-A6C34878D82A}">
                    <a16:rowId xmlns:a16="http://schemas.microsoft.com/office/drawing/2014/main" val="2540011812"/>
                  </a:ext>
                </a:extLst>
              </a:tr>
              <a:tr h="370840">
                <a:tc>
                  <a:txBody>
                    <a:bodyPr/>
                    <a:lstStyle/>
                    <a:p>
                      <a:r>
                        <a:rPr kumimoji="0" lang="en-US" sz="1800" b="0" i="0" u="none" strike="noStrike" kern="1200" baseline="0" dirty="0">
                          <a:solidFill>
                            <a:schemeClr val="dk1"/>
                          </a:solidFill>
                          <a:latin typeface="+mn-lt"/>
                          <a:ea typeface="+mn-ea"/>
                          <a:cs typeface="+mn-cs"/>
                        </a:rPr>
                        <a:t>1</a:t>
                      </a:r>
                      <a:r>
                        <a:rPr kumimoji="0" lang="en-IN" sz="1800" b="0" i="0" u="none" strike="noStrike" kern="1200" baseline="0" dirty="0">
                          <a:solidFill>
                            <a:schemeClr val="dk1"/>
                          </a:solidFill>
                          <a:latin typeface="+mn-lt"/>
                          <a:ea typeface="+mn-ea"/>
                          <a:cs typeface="+mn-cs"/>
                        </a:rPr>
                        <a:t>978</a:t>
                      </a:r>
                    </a:p>
                  </a:txBody>
                  <a:tcPr marL="199675" marR="199675"/>
                </a:tc>
                <a:tc>
                  <a:txBody>
                    <a:bodyPr/>
                    <a:lstStyle/>
                    <a:p>
                      <a:r>
                        <a:rPr lang="en-US" dirty="0"/>
                        <a:t>45.9</a:t>
                      </a:r>
                      <a:endParaRPr lang="en-IN" dirty="0"/>
                    </a:p>
                  </a:txBody>
                  <a:tcPr marL="199675" marR="199675"/>
                </a:tc>
                <a:extLst>
                  <a:ext uri="{0D108BD9-81ED-4DB2-BD59-A6C34878D82A}">
                    <a16:rowId xmlns:a16="http://schemas.microsoft.com/office/drawing/2014/main" val="714454532"/>
                  </a:ext>
                </a:extLst>
              </a:tr>
              <a:tr h="370840">
                <a:tc>
                  <a:txBody>
                    <a:bodyPr/>
                    <a:lstStyle/>
                    <a:p>
                      <a:r>
                        <a:rPr lang="en-US" dirty="0"/>
                        <a:t>1976</a:t>
                      </a:r>
                      <a:endParaRPr lang="en-IN" dirty="0"/>
                    </a:p>
                  </a:txBody>
                  <a:tcPr marL="199675" marR="199675"/>
                </a:tc>
                <a:tc>
                  <a:txBody>
                    <a:bodyPr/>
                    <a:lstStyle/>
                    <a:p>
                      <a:r>
                        <a:rPr lang="en-US" dirty="0"/>
                        <a:t>59.2</a:t>
                      </a:r>
                      <a:endParaRPr lang="en-IN" dirty="0"/>
                    </a:p>
                  </a:txBody>
                  <a:tcPr marL="199675" marR="199675"/>
                </a:tc>
                <a:extLst>
                  <a:ext uri="{0D108BD9-81ED-4DB2-BD59-A6C34878D82A}">
                    <a16:rowId xmlns:a16="http://schemas.microsoft.com/office/drawing/2014/main" val="2564166883"/>
                  </a:ext>
                </a:extLst>
              </a:tr>
              <a:tr h="370840">
                <a:tc>
                  <a:txBody>
                    <a:bodyPr/>
                    <a:lstStyle/>
                    <a:p>
                      <a:r>
                        <a:rPr lang="en-US" dirty="0"/>
                        <a:t>1974</a:t>
                      </a:r>
                      <a:endParaRPr lang="en-IN" dirty="0"/>
                    </a:p>
                  </a:txBody>
                  <a:tcPr marL="199675" marR="199675"/>
                </a:tc>
                <a:tc>
                  <a:txBody>
                    <a:bodyPr/>
                    <a:lstStyle/>
                    <a:p>
                      <a:r>
                        <a:rPr lang="en-US" dirty="0"/>
                        <a:t>44.7</a:t>
                      </a:r>
                      <a:endParaRPr lang="en-IN" dirty="0"/>
                    </a:p>
                  </a:txBody>
                  <a:tcPr marL="199675" marR="199675"/>
                </a:tc>
                <a:extLst>
                  <a:ext uri="{0D108BD9-81ED-4DB2-BD59-A6C34878D82A}">
                    <a16:rowId xmlns:a16="http://schemas.microsoft.com/office/drawing/2014/main" val="3380455500"/>
                  </a:ext>
                </a:extLst>
              </a:tr>
              <a:tr h="370840">
                <a:tc>
                  <a:txBody>
                    <a:bodyPr/>
                    <a:lstStyle/>
                    <a:p>
                      <a:r>
                        <a:rPr lang="en-US" dirty="0"/>
                        <a:t>1972</a:t>
                      </a:r>
                      <a:endParaRPr lang="en-IN" dirty="0"/>
                    </a:p>
                  </a:txBody>
                  <a:tcPr marL="199675" marR="199675"/>
                </a:tc>
                <a:tc>
                  <a:txBody>
                    <a:bodyPr/>
                    <a:lstStyle/>
                    <a:p>
                      <a:r>
                        <a:rPr lang="en-US" dirty="0"/>
                        <a:t>63.0</a:t>
                      </a:r>
                      <a:endParaRPr lang="en-IN" dirty="0"/>
                    </a:p>
                  </a:txBody>
                  <a:tcPr marL="199675" marR="199675"/>
                </a:tc>
                <a:extLst>
                  <a:ext uri="{0D108BD9-81ED-4DB2-BD59-A6C34878D82A}">
                    <a16:rowId xmlns:a16="http://schemas.microsoft.com/office/drawing/2014/main" val="595172389"/>
                  </a:ext>
                </a:extLst>
              </a:tr>
            </a:tbl>
          </a:graphicData>
        </a:graphic>
      </p:graphicFrame>
      <p:sp>
        <p:nvSpPr>
          <p:cNvPr id="2" name="Content Placeholder 1">
            <a:extLst>
              <a:ext uri="{FF2B5EF4-FFF2-40B4-BE49-F238E27FC236}">
                <a16:creationId xmlns:a16="http://schemas.microsoft.com/office/drawing/2014/main" id="{67D33D36-5FD7-40C1-8E71-C62EAA2A0118}"/>
              </a:ext>
            </a:extLst>
          </p:cNvPr>
          <p:cNvSpPr>
            <a:spLocks noGrp="1"/>
          </p:cNvSpPr>
          <p:nvPr>
            <p:ph sz="quarter" idx="10"/>
          </p:nvPr>
        </p:nvSpPr>
        <p:spPr>
          <a:xfrm>
            <a:off x="2362199" y="4370454"/>
            <a:ext cx="4187825" cy="430146"/>
          </a:xfrm>
        </p:spPr>
        <p:txBody>
          <a:bodyPr/>
          <a:lstStyle/>
          <a:p>
            <a:r>
              <a:rPr lang="en-US" i="1" dirty="0"/>
              <a:t>Source: </a:t>
            </a:r>
            <a:r>
              <a:rPr lang="en-US" dirty="0"/>
              <a:t>https://</a:t>
            </a:r>
            <a:r>
              <a:rPr lang="en-US" dirty="0" err="1"/>
              <a:t>www.census.gov</a:t>
            </a:r>
            <a:r>
              <a:rPr lang="en-US" dirty="0"/>
              <a:t>/data/tables/time-series/demo/ voting-and-registration/</a:t>
            </a:r>
            <a:r>
              <a:rPr lang="en-US" dirty="0" err="1"/>
              <a:t>p20-580.html</a:t>
            </a:r>
            <a:r>
              <a:rPr lang="en-US" dirty="0"/>
              <a:t>. </a:t>
            </a:r>
            <a:endParaRPr lang="en-IN" dirty="0"/>
          </a:p>
        </p:txBody>
      </p:sp>
    </p:spTree>
    <p:extLst>
      <p:ext uri="{BB962C8B-B14F-4D97-AF65-F5344CB8AC3E}">
        <p14:creationId xmlns:p14="http://schemas.microsoft.com/office/powerpoint/2010/main" val="9424258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altLang="en-US" dirty="0"/>
              <a:t>The Executive Branch</a:t>
            </a:r>
          </a:p>
        </p:txBody>
      </p:sp>
      <p:sp>
        <p:nvSpPr>
          <p:cNvPr id="23555" name="Content Placeholder 2"/>
          <p:cNvSpPr>
            <a:spLocks noGrp="1"/>
          </p:cNvSpPr>
          <p:nvPr>
            <p:ph sz="quarter" idx="1"/>
          </p:nvPr>
        </p:nvSpPr>
        <p:spPr/>
        <p:txBody>
          <a:bodyPr/>
          <a:lstStyle/>
          <a:p>
            <a:pPr marL="0" indent="0" eaLnBrk="1" hangingPunct="1">
              <a:buFont typeface="Wingdings" panose="05000000000000000000" pitchFamily="2" charset="2"/>
              <a:buNone/>
            </a:pPr>
            <a:r>
              <a:rPr lang="en-US" altLang="en-US" dirty="0"/>
              <a:t>In the United States the executive branch of government </a:t>
            </a:r>
            <a:br>
              <a:rPr lang="en-US" altLang="en-US" dirty="0"/>
            </a:br>
            <a:r>
              <a:rPr lang="en-US" altLang="en-US" dirty="0"/>
              <a:t>is headed by the president, who is the head of state and the highest government official in the country. </a:t>
            </a:r>
          </a:p>
          <a:p>
            <a:pPr eaLnBrk="1" hangingPunct="1"/>
            <a:r>
              <a:rPr lang="en-US" altLang="en-US" sz="2000" dirty="0"/>
              <a:t>In addition to the president and his/her White House staff, the executive branch of the federal government includes the agencies that carry out much of the work of government. </a:t>
            </a:r>
          </a:p>
          <a:p>
            <a:pPr lvl="1" eaLnBrk="1" hangingPunct="1"/>
            <a:r>
              <a:rPr lang="en-US" altLang="en-US" sz="1800" dirty="0"/>
              <a:t>The executive branch usually has increased power in times of war; for this reason, it is important we use our critical-thinking skills in evaluating government policy and directives during these times.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en-US" altLang="en-US" dirty="0"/>
              <a:t>Checks on Executive Power</a:t>
            </a:r>
          </a:p>
        </p:txBody>
      </p:sp>
      <p:sp>
        <p:nvSpPr>
          <p:cNvPr id="24579" name="Content Placeholder 2"/>
          <p:cNvSpPr>
            <a:spLocks noGrp="1"/>
          </p:cNvSpPr>
          <p:nvPr>
            <p:ph sz="quarter" idx="1"/>
          </p:nvPr>
        </p:nvSpPr>
        <p:spPr/>
        <p:txBody>
          <a:bodyPr/>
          <a:lstStyle/>
          <a:p>
            <a:pPr marL="0" indent="0" eaLnBrk="1" hangingPunct="1">
              <a:buNone/>
            </a:pPr>
            <a:r>
              <a:rPr lang="en-US" altLang="en-US" dirty="0"/>
              <a:t>Several groups within our society act as checks on executive power. These include:</a:t>
            </a:r>
          </a:p>
          <a:p>
            <a:pPr marL="366713" lvl="1" indent="0" eaLnBrk="1" hangingPunct="1">
              <a:buNone/>
            </a:pPr>
            <a:endParaRPr lang="en-US" altLang="en-US" dirty="0"/>
          </a:p>
          <a:p>
            <a:pPr lvl="1" eaLnBrk="1" hangingPunct="1"/>
            <a:r>
              <a:rPr lang="en-US" altLang="en-US" dirty="0"/>
              <a:t>The legislative branch, which possesses the power of </a:t>
            </a:r>
            <a:r>
              <a:rPr lang="en-US" altLang="en-US" b="1" u="sng" dirty="0"/>
              <a:t>impeachment</a:t>
            </a:r>
            <a:r>
              <a:rPr lang="en-US" altLang="en-US" dirty="0"/>
              <a:t>.</a:t>
            </a:r>
          </a:p>
          <a:p>
            <a:pPr lvl="1" eaLnBrk="1" hangingPunct="1"/>
            <a:r>
              <a:rPr lang="en-US" altLang="en-US" dirty="0"/>
              <a:t>The judicial branch.</a:t>
            </a:r>
          </a:p>
          <a:p>
            <a:pPr lvl="1" eaLnBrk="1" hangingPunct="1"/>
            <a:r>
              <a:rPr lang="en-US" altLang="en-US" dirty="0"/>
              <a:t>The media.</a:t>
            </a:r>
          </a:p>
          <a:p>
            <a:pPr lvl="1" eaLnBrk="1" hangingPunct="1"/>
            <a:r>
              <a:rPr lang="en-US" altLang="en-US" dirty="0"/>
              <a:t>The citizens—that is, us.</a:t>
            </a:r>
            <a:endParaRPr lang="en-US" altLang="en-US" sz="2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E8C401A-322F-4947-9FF3-3A898C94D5B3}"/>
              </a:ext>
            </a:extLst>
          </p:cNvPr>
          <p:cNvSpPr>
            <a:spLocks noGrp="1"/>
          </p:cNvSpPr>
          <p:nvPr>
            <p:ph type="title"/>
          </p:nvPr>
        </p:nvSpPr>
        <p:spPr/>
        <p:txBody>
          <a:bodyPr/>
          <a:lstStyle/>
          <a:p>
            <a:r>
              <a:rPr lang="en-US" sz="2800" dirty="0"/>
              <a:t>Was Executive Order 9066 to Send Japanese Americans to Internment Camps Morally Justified?</a:t>
            </a:r>
            <a:endParaRPr lang="en-IN" sz="2800" dirty="0"/>
          </a:p>
        </p:txBody>
      </p:sp>
      <p:pic>
        <p:nvPicPr>
          <p:cNvPr id="4" name="Picture Placeholder 3" descr="An image depicts Japanese Americans standing in a queue for them to be moved to internment camps.">
            <a:extLst>
              <a:ext uri="{FF2B5EF4-FFF2-40B4-BE49-F238E27FC236}">
                <a16:creationId xmlns:a16="http://schemas.microsoft.com/office/drawing/2014/main" id="{3F570998-E02A-48AE-9BFE-8AA6DCEC6FC5}"/>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2187" b="-1000"/>
          <a:stretch/>
        </p:blipFill>
        <p:spPr>
          <a:xfrm>
            <a:off x="1696064" y="1858537"/>
            <a:ext cx="5751871" cy="2971800"/>
          </a:xfrm>
        </p:spPr>
      </p:pic>
      <p:sp>
        <p:nvSpPr>
          <p:cNvPr id="8" name="Content Placeholder 7">
            <a:extLst>
              <a:ext uri="{FF2B5EF4-FFF2-40B4-BE49-F238E27FC236}">
                <a16:creationId xmlns:a16="http://schemas.microsoft.com/office/drawing/2014/main" id="{0E194FE8-946F-4675-8650-1D59258F8542}"/>
              </a:ext>
            </a:extLst>
          </p:cNvPr>
          <p:cNvSpPr>
            <a:spLocks noGrp="1"/>
          </p:cNvSpPr>
          <p:nvPr>
            <p:ph sz="quarter" idx="16"/>
          </p:nvPr>
        </p:nvSpPr>
        <p:spPr>
          <a:xfrm>
            <a:off x="1696064" y="4830337"/>
            <a:ext cx="3048000" cy="228600"/>
          </a:xfrm>
        </p:spPr>
        <p:txBody>
          <a:bodyPr/>
          <a:lstStyle/>
          <a:p>
            <a:r>
              <a:rPr lang="en-US" dirty="0"/>
              <a:t>Carl </a:t>
            </a:r>
            <a:r>
              <a:rPr lang="en-US" dirty="0" err="1"/>
              <a:t>Mydans</a:t>
            </a:r>
            <a:r>
              <a:rPr lang="en-US" dirty="0"/>
              <a:t>/The LIFE Picture Collection/Getty Images </a:t>
            </a:r>
            <a:endParaRPr lang="en-IN" dirty="0"/>
          </a:p>
        </p:txBody>
      </p:sp>
    </p:spTree>
    <p:extLst>
      <p:ext uri="{BB962C8B-B14F-4D97-AF65-F5344CB8AC3E}">
        <p14:creationId xmlns:p14="http://schemas.microsoft.com/office/powerpoint/2010/main" val="1733775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777A583-ED1B-4E6A-80B8-63E77F57E7FE}"/>
              </a:ext>
            </a:extLst>
          </p:cNvPr>
          <p:cNvSpPr>
            <a:spLocks noGrp="1"/>
          </p:cNvSpPr>
          <p:nvPr>
            <p:ph type="title"/>
          </p:nvPr>
        </p:nvSpPr>
        <p:spPr/>
        <p:txBody>
          <a:bodyPr/>
          <a:lstStyle/>
          <a:p>
            <a:r>
              <a:rPr lang="en-US" dirty="0"/>
              <a:t>What Point Do You Think the Demonstrators Are Trying to Make?</a:t>
            </a:r>
            <a:endParaRPr lang="en-IN" dirty="0"/>
          </a:p>
        </p:txBody>
      </p:sp>
      <p:pic>
        <p:nvPicPr>
          <p:cNvPr id="4" name="Picture Placeholder 3" descr="An image depicts a crowd consisting of Hispanic individuals involved in a protest.">
            <a:extLst>
              <a:ext uri="{FF2B5EF4-FFF2-40B4-BE49-F238E27FC236}">
                <a16:creationId xmlns:a16="http://schemas.microsoft.com/office/drawing/2014/main" id="{0DD8898F-FCBD-4D86-8521-F40747BC5BB7}"/>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566" b="-741"/>
          <a:stretch/>
        </p:blipFill>
        <p:spPr>
          <a:xfrm>
            <a:off x="2114550" y="1718216"/>
            <a:ext cx="5143500" cy="3686175"/>
          </a:xfrm>
        </p:spPr>
      </p:pic>
      <p:sp>
        <p:nvSpPr>
          <p:cNvPr id="8" name="Content Placeholder 7">
            <a:extLst>
              <a:ext uri="{FF2B5EF4-FFF2-40B4-BE49-F238E27FC236}">
                <a16:creationId xmlns:a16="http://schemas.microsoft.com/office/drawing/2014/main" id="{0ACC006D-CF51-4A4B-ADB3-B3E62940252B}"/>
              </a:ext>
            </a:extLst>
          </p:cNvPr>
          <p:cNvSpPr>
            <a:spLocks noGrp="1"/>
          </p:cNvSpPr>
          <p:nvPr>
            <p:ph sz="quarter" idx="16"/>
          </p:nvPr>
        </p:nvSpPr>
        <p:spPr>
          <a:xfrm>
            <a:off x="2114550" y="5343754"/>
            <a:ext cx="3048000" cy="228600"/>
          </a:xfrm>
        </p:spPr>
        <p:txBody>
          <a:bodyPr/>
          <a:lstStyle/>
          <a:p>
            <a:r>
              <a:rPr lang="fi-FI" dirty="0"/>
              <a:t>Tannen Maury/EPA/Alamy Stock Photo </a:t>
            </a:r>
            <a:endParaRPr lang="en-IN" dirty="0"/>
          </a:p>
        </p:txBody>
      </p:sp>
    </p:spTree>
    <p:extLst>
      <p:ext uri="{BB962C8B-B14F-4D97-AF65-F5344CB8AC3E}">
        <p14:creationId xmlns:p14="http://schemas.microsoft.com/office/powerpoint/2010/main" val="7747199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r>
              <a:rPr lang="en-US" altLang="en-US" dirty="0"/>
              <a:t>The Legislative Branch</a:t>
            </a:r>
          </a:p>
        </p:txBody>
      </p:sp>
      <p:sp>
        <p:nvSpPr>
          <p:cNvPr id="27651" name="Content Placeholder 2"/>
          <p:cNvSpPr>
            <a:spLocks noGrp="1"/>
          </p:cNvSpPr>
          <p:nvPr>
            <p:ph sz="quarter" idx="1"/>
          </p:nvPr>
        </p:nvSpPr>
        <p:spPr/>
        <p:txBody>
          <a:bodyPr/>
          <a:lstStyle/>
          <a:p>
            <a:pPr marL="0" indent="0" eaLnBrk="1" hangingPunct="1">
              <a:buNone/>
            </a:pPr>
            <a:r>
              <a:rPr lang="en-US" altLang="en-US" dirty="0"/>
              <a:t>In a democracy we have the </a:t>
            </a:r>
            <a:r>
              <a:rPr lang="en-US" altLang="en-US" b="1" u="sng" dirty="0"/>
              <a:t>rule of law</a:t>
            </a:r>
            <a:r>
              <a:rPr lang="en-US" altLang="en-US" dirty="0"/>
              <a:t>, in which government authority must be exercised in accordance with written laws, to protect us from the </a:t>
            </a:r>
            <a:r>
              <a:rPr lang="en-US" altLang="en-US" b="1" u="sng" dirty="0"/>
              <a:t>rule of men</a:t>
            </a:r>
            <a:r>
              <a:rPr lang="en-US" altLang="en-US" dirty="0"/>
              <a:t>, where the ruling class can make arbitrary laws and rules for individual cases.</a:t>
            </a:r>
          </a:p>
          <a:p>
            <a:pPr marL="0" indent="0" eaLnBrk="1" hangingPunct="1">
              <a:buNone/>
            </a:pPr>
            <a:endParaRPr lang="en-US" altLang="en-US" dirty="0"/>
          </a:p>
          <a:p>
            <a:pPr marL="0" indent="0" eaLnBrk="1" hangingPunct="1">
              <a:buNone/>
            </a:pPr>
            <a:r>
              <a:rPr lang="en-US" altLang="en-US" dirty="0"/>
              <a:t>The United States Constitution created the legislative branch, or Congress, for the purpose of making and enacting laws. </a:t>
            </a:r>
          </a:p>
          <a:p>
            <a:pPr eaLnBrk="1" hangingPunct="1"/>
            <a:r>
              <a:rPr lang="en-US" altLang="en-US" sz="2000" dirty="0"/>
              <a:t>There are two houses of Congress: the Senate and the House of Representatives.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E8C401A-322F-4947-9FF3-3A898C94D5B3}"/>
              </a:ext>
            </a:extLst>
          </p:cNvPr>
          <p:cNvSpPr>
            <a:spLocks noGrp="1"/>
          </p:cNvSpPr>
          <p:nvPr>
            <p:ph type="title"/>
          </p:nvPr>
        </p:nvSpPr>
        <p:spPr/>
        <p:txBody>
          <a:bodyPr/>
          <a:lstStyle/>
          <a:p>
            <a:r>
              <a:rPr lang="en-US" dirty="0"/>
              <a:t>Congress Enacts Laws and Acts as a Check on Executive Power</a:t>
            </a:r>
            <a:endParaRPr lang="en-IN" dirty="0"/>
          </a:p>
        </p:txBody>
      </p:sp>
      <p:pic>
        <p:nvPicPr>
          <p:cNvPr id="6" name="Picture Placeholder 5" descr="An image depicts a session of the Congress in progress.">
            <a:extLst>
              <a:ext uri="{FF2B5EF4-FFF2-40B4-BE49-F238E27FC236}">
                <a16:creationId xmlns:a16="http://schemas.microsoft.com/office/drawing/2014/main" id="{CCFF8329-B634-47E7-89F1-C9F420178301}"/>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035" b="1033"/>
          <a:stretch/>
        </p:blipFill>
        <p:spPr>
          <a:xfrm>
            <a:off x="1678586" y="1804639"/>
            <a:ext cx="5329627" cy="3020122"/>
          </a:xfrm>
        </p:spPr>
      </p:pic>
      <p:sp>
        <p:nvSpPr>
          <p:cNvPr id="8" name="Content Placeholder 7">
            <a:extLst>
              <a:ext uri="{FF2B5EF4-FFF2-40B4-BE49-F238E27FC236}">
                <a16:creationId xmlns:a16="http://schemas.microsoft.com/office/drawing/2014/main" id="{0E194FE8-946F-4675-8650-1D59258F8542}"/>
              </a:ext>
            </a:extLst>
          </p:cNvPr>
          <p:cNvSpPr>
            <a:spLocks noGrp="1"/>
          </p:cNvSpPr>
          <p:nvPr>
            <p:ph sz="quarter" idx="16"/>
          </p:nvPr>
        </p:nvSpPr>
        <p:spPr>
          <a:xfrm>
            <a:off x="1678586" y="4824761"/>
            <a:ext cx="3048000" cy="228600"/>
          </a:xfrm>
        </p:spPr>
        <p:txBody>
          <a:bodyPr/>
          <a:lstStyle/>
          <a:p>
            <a:r>
              <a:rPr lang="en-US" dirty="0"/>
              <a:t>Carl </a:t>
            </a:r>
            <a:r>
              <a:rPr lang="en-US" dirty="0" err="1"/>
              <a:t>Mydans</a:t>
            </a:r>
            <a:r>
              <a:rPr lang="en-US" dirty="0"/>
              <a:t>/The LIFE Picture Collection/Getty Images </a:t>
            </a:r>
            <a:endParaRPr lang="en-IN" dirty="0"/>
          </a:p>
        </p:txBody>
      </p:sp>
    </p:spTree>
    <p:extLst>
      <p:ext uri="{BB962C8B-B14F-4D97-AF65-F5344CB8AC3E}">
        <p14:creationId xmlns:p14="http://schemas.microsoft.com/office/powerpoint/2010/main" val="449485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IN" altLang="en-US" dirty="0"/>
              <a:t>Participating in the Legislative Process</a:t>
            </a:r>
            <a:endParaRPr lang="en-US" altLang="en-US" dirty="0"/>
          </a:p>
        </p:txBody>
      </p:sp>
      <p:sp>
        <p:nvSpPr>
          <p:cNvPr id="29699" name="Content Placeholder 2"/>
          <p:cNvSpPr>
            <a:spLocks noGrp="1"/>
          </p:cNvSpPr>
          <p:nvPr>
            <p:ph sz="quarter" idx="1"/>
          </p:nvPr>
        </p:nvSpPr>
        <p:spPr/>
        <p:txBody>
          <a:bodyPr/>
          <a:lstStyle/>
          <a:p>
            <a:pPr marL="0" indent="0" eaLnBrk="1" hangingPunct="1">
              <a:buFontTx/>
              <a:buNone/>
            </a:pPr>
            <a:r>
              <a:rPr lang="en-US" altLang="en-US" dirty="0"/>
              <a:t>As citizens, there are several ways we can participate in the legislative process. These ways include </a:t>
            </a:r>
            <a:r>
              <a:rPr lang="en-US" altLang="en-US" b="1" u="sng" dirty="0"/>
              <a:t>lobbying</a:t>
            </a:r>
            <a:r>
              <a:rPr lang="en-US" altLang="en-US" dirty="0"/>
              <a:t>, volunteering, contacting our legislators, interning, and getting initiatives placed on the ballot. </a:t>
            </a:r>
          </a:p>
          <a:p>
            <a:pPr eaLnBrk="1" hangingPunct="1"/>
            <a:r>
              <a:rPr lang="en-US" altLang="en-US" sz="2000" dirty="0"/>
              <a:t>In cases where these efforts fail, or where we consider existing laws to be unjust, we can protest the law or engage in civil disobedience.</a:t>
            </a:r>
            <a:endParaRPr lang="en-US" altLang="en-US" sz="2000"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E8C401A-322F-4947-9FF3-3A898C94D5B3}"/>
              </a:ext>
            </a:extLst>
          </p:cNvPr>
          <p:cNvSpPr>
            <a:spLocks noGrp="1"/>
          </p:cNvSpPr>
          <p:nvPr>
            <p:ph type="title"/>
          </p:nvPr>
        </p:nvSpPr>
        <p:spPr/>
        <p:txBody>
          <a:bodyPr/>
          <a:lstStyle/>
          <a:p>
            <a:r>
              <a:rPr lang="en-US" dirty="0"/>
              <a:t>Top Six Spenders on Lobbying 2018*</a:t>
            </a:r>
            <a:endParaRPr lang="en-IN" dirty="0"/>
          </a:p>
        </p:txBody>
      </p:sp>
      <p:pic>
        <p:nvPicPr>
          <p:cNvPr id="7" name="Picture Placeholder 6" descr="Graph shows top six spenders of dollars (in millions) on lobbying in 2018.">
            <a:extLst>
              <a:ext uri="{FF2B5EF4-FFF2-40B4-BE49-F238E27FC236}">
                <a16:creationId xmlns:a16="http://schemas.microsoft.com/office/drawing/2014/main" id="{F3F57F5A-DE4C-42BF-8AEC-2ED1B06D3977}"/>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l="11429" t="940" r="15714" b="-1946"/>
          <a:stretch/>
        </p:blipFill>
        <p:spPr>
          <a:xfrm>
            <a:off x="1752600" y="1444314"/>
            <a:ext cx="5334000" cy="4270686"/>
          </a:xfrm>
        </p:spPr>
      </p:pic>
      <p:sp>
        <p:nvSpPr>
          <p:cNvPr id="8" name="Content Placeholder 7">
            <a:extLst>
              <a:ext uri="{FF2B5EF4-FFF2-40B4-BE49-F238E27FC236}">
                <a16:creationId xmlns:a16="http://schemas.microsoft.com/office/drawing/2014/main" id="{0E194FE8-946F-4675-8650-1D59258F8542}"/>
              </a:ext>
            </a:extLst>
          </p:cNvPr>
          <p:cNvSpPr>
            <a:spLocks noGrp="1"/>
          </p:cNvSpPr>
          <p:nvPr>
            <p:ph sz="quarter" idx="16"/>
          </p:nvPr>
        </p:nvSpPr>
        <p:spPr>
          <a:xfrm>
            <a:off x="2057400" y="5657850"/>
            <a:ext cx="4953000" cy="228600"/>
          </a:xfrm>
        </p:spPr>
        <p:txBody>
          <a:bodyPr/>
          <a:lstStyle/>
          <a:p>
            <a:pPr eaLnBrk="1" hangingPunct="1">
              <a:defRPr/>
            </a:pPr>
            <a:r>
              <a:rPr lang="en-US" dirty="0"/>
              <a:t>*Statistics from the Senate Office of Public Records; compiled by the Center for Responsible Politics at </a:t>
            </a:r>
            <a:r>
              <a:rPr lang="en-US" dirty="0" err="1">
                <a:hlinkClick r:id="rId3" tooltip="www.Opensecrets.org"/>
              </a:rPr>
              <a:t>www.Opensecrets.org</a:t>
            </a:r>
            <a:endParaRPr lang="en-US" dirty="0"/>
          </a:p>
        </p:txBody>
      </p:sp>
      <p:sp>
        <p:nvSpPr>
          <p:cNvPr id="4" name="Text Placeholder 3">
            <a:extLst>
              <a:ext uri="{FF2B5EF4-FFF2-40B4-BE49-F238E27FC236}">
                <a16:creationId xmlns:a16="http://schemas.microsoft.com/office/drawing/2014/main" id="{21D02ED1-5199-4F1A-87FD-3EB73C25FAD7}"/>
              </a:ext>
            </a:extLst>
          </p:cNvPr>
          <p:cNvSpPr>
            <a:spLocks noGrp="1"/>
          </p:cNvSpPr>
          <p:nvPr>
            <p:ph type="body" sz="quarter" idx="12"/>
          </p:nvPr>
        </p:nvSpPr>
        <p:spPr>
          <a:xfrm>
            <a:off x="3200400" y="6153150"/>
            <a:ext cx="2590800" cy="228600"/>
          </a:xfrm>
        </p:spPr>
        <p:txBody>
          <a:bodyPr/>
          <a:lstStyle/>
          <a:p>
            <a:r>
              <a:rPr lang="en-US" sz="900" dirty="0">
                <a:hlinkClick r:id="rId4" action="ppaction://hlinksldjump"/>
              </a:rPr>
              <a:t>Access the text alternative for slide images</a:t>
            </a:r>
            <a:r>
              <a:rPr lang="en-IN" sz="900" dirty="0">
                <a:hlinkClick r:id="rId4" action="ppaction://hlinksldjump"/>
              </a:rPr>
              <a:t>.</a:t>
            </a:r>
            <a:endParaRPr lang="en-US" sz="900" dirty="0"/>
          </a:p>
        </p:txBody>
      </p:sp>
    </p:spTree>
    <p:extLst>
      <p:ext uri="{BB962C8B-B14F-4D97-AF65-F5344CB8AC3E}">
        <p14:creationId xmlns:p14="http://schemas.microsoft.com/office/powerpoint/2010/main" val="5723616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E8C401A-322F-4947-9FF3-3A898C94D5B3}"/>
              </a:ext>
            </a:extLst>
          </p:cNvPr>
          <p:cNvSpPr>
            <a:spLocks noGrp="1"/>
          </p:cNvSpPr>
          <p:nvPr>
            <p:ph type="title"/>
          </p:nvPr>
        </p:nvSpPr>
        <p:spPr/>
        <p:txBody>
          <a:bodyPr/>
          <a:lstStyle/>
          <a:p>
            <a:r>
              <a:rPr lang="en-US" dirty="0"/>
              <a:t>Anti-Drone Protest by Grandmothers Against the War</a:t>
            </a:r>
            <a:endParaRPr lang="en-IN" dirty="0"/>
          </a:p>
        </p:txBody>
      </p:sp>
      <p:pic>
        <p:nvPicPr>
          <p:cNvPr id="6" name="Picture Placeholder 5" descr="An image of the group Grandmothers Against the War protesting in New York City against the government’s use of drones.">
            <a:extLst>
              <a:ext uri="{FF2B5EF4-FFF2-40B4-BE49-F238E27FC236}">
                <a16:creationId xmlns:a16="http://schemas.microsoft.com/office/drawing/2014/main" id="{F1FCBCEE-666F-4ADB-BEFE-E690EC74F9A4}"/>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96" b="196"/>
          <a:stretch/>
        </p:blipFill>
        <p:spPr>
          <a:xfrm>
            <a:off x="1828800" y="1701800"/>
            <a:ext cx="5867400" cy="3911600"/>
          </a:xfrm>
        </p:spPr>
      </p:pic>
      <p:sp>
        <p:nvSpPr>
          <p:cNvPr id="8" name="Content Placeholder 7">
            <a:extLst>
              <a:ext uri="{FF2B5EF4-FFF2-40B4-BE49-F238E27FC236}">
                <a16:creationId xmlns:a16="http://schemas.microsoft.com/office/drawing/2014/main" id="{0E194FE8-946F-4675-8650-1D59258F8542}"/>
              </a:ext>
            </a:extLst>
          </p:cNvPr>
          <p:cNvSpPr>
            <a:spLocks noGrp="1"/>
          </p:cNvSpPr>
          <p:nvPr>
            <p:ph sz="quarter" idx="16"/>
          </p:nvPr>
        </p:nvSpPr>
        <p:spPr>
          <a:xfrm>
            <a:off x="1828800" y="5588620"/>
            <a:ext cx="3048000" cy="228600"/>
          </a:xfrm>
        </p:spPr>
        <p:txBody>
          <a:bodyPr/>
          <a:lstStyle/>
          <a:p>
            <a:r>
              <a:rPr lang="en-US" dirty="0"/>
              <a:t>Matt Rourke/AP Images</a:t>
            </a:r>
            <a:endParaRPr lang="en-IN" dirty="0"/>
          </a:p>
        </p:txBody>
      </p:sp>
    </p:spTree>
    <p:extLst>
      <p:ext uri="{BB962C8B-B14F-4D97-AF65-F5344CB8AC3E}">
        <p14:creationId xmlns:p14="http://schemas.microsoft.com/office/powerpoint/2010/main" val="22027055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B48DF-5D53-4943-B2D4-2363041D8261}"/>
              </a:ext>
            </a:extLst>
          </p:cNvPr>
          <p:cNvSpPr>
            <a:spLocks noGrp="1"/>
          </p:cNvSpPr>
          <p:nvPr>
            <p:ph type="title"/>
          </p:nvPr>
        </p:nvSpPr>
        <p:spPr/>
        <p:txBody>
          <a:bodyPr/>
          <a:lstStyle/>
          <a:p>
            <a:r>
              <a:rPr lang="en-US" dirty="0">
                <a:solidFill>
                  <a:schemeClr val="accent3"/>
                </a:solidFill>
              </a:rPr>
              <a:t>Hot or Not?</a:t>
            </a:r>
            <a:r>
              <a:rPr lang="en-US" sz="2000" dirty="0">
                <a:solidFill>
                  <a:schemeClr val="accent3"/>
                </a:solidFill>
              </a:rPr>
              <a:t> </a:t>
            </a:r>
            <a:r>
              <a:rPr lang="en-US" sz="1000" dirty="0">
                <a:solidFill>
                  <a:schemeClr val="accent3"/>
                </a:solidFill>
              </a:rPr>
              <a:t>2</a:t>
            </a:r>
            <a:endParaRPr lang="en-IN" sz="1000" dirty="0"/>
          </a:p>
        </p:txBody>
      </p:sp>
      <p:sp>
        <p:nvSpPr>
          <p:cNvPr id="3" name="Content Placeholder 2">
            <a:extLst>
              <a:ext uri="{FF2B5EF4-FFF2-40B4-BE49-F238E27FC236}">
                <a16:creationId xmlns:a16="http://schemas.microsoft.com/office/drawing/2014/main" id="{38B220FA-B7AC-4F54-9776-10E7AEB871DE}"/>
              </a:ext>
            </a:extLst>
          </p:cNvPr>
          <p:cNvSpPr>
            <a:spLocks noGrp="1"/>
          </p:cNvSpPr>
          <p:nvPr>
            <p:ph sz="quarter" idx="1"/>
          </p:nvPr>
        </p:nvSpPr>
        <p:spPr>
          <a:xfrm>
            <a:off x="612648" y="1981200"/>
            <a:ext cx="7845552" cy="838200"/>
          </a:xfrm>
        </p:spPr>
        <p:txBody>
          <a:bodyPr/>
          <a:lstStyle/>
          <a:p>
            <a:pPr marL="0" indent="0" eaLnBrk="1" hangingPunct="1">
              <a:buNone/>
            </a:pPr>
            <a:r>
              <a:rPr lang="en-US" altLang="en-US" dirty="0"/>
              <a:t>Do lobbyists undermine the basic principles and goals of democracy?</a:t>
            </a:r>
          </a:p>
        </p:txBody>
      </p:sp>
      <p:pic>
        <p:nvPicPr>
          <p:cNvPr id="7" name="Picture Placeholder 6">
            <a:extLst>
              <a:ext uri="{FF2B5EF4-FFF2-40B4-BE49-F238E27FC236}">
                <a16:creationId xmlns:a16="http://schemas.microsoft.com/office/drawing/2014/main" id="{BD2999D5-BE02-4E7F-8336-278E79C2F3F5}"/>
              </a:ext>
              <a:ext uri="{C183D7F6-B498-43B3-948B-1728B52AA6E4}">
                <adec:decorative xmlns:adec="http://schemas.microsoft.com/office/drawing/2017/decorative" val="1"/>
              </a:ext>
            </a:extLst>
          </p:cNvPr>
          <p:cNvPicPr>
            <a:picLocks noGrp="1" noChangeAspect="1"/>
          </p:cNvPicPr>
          <p:nvPr>
            <p:ph sz="quarter" idx="12"/>
          </p:nvPr>
        </p:nvPicPr>
        <p:blipFill>
          <a:blip r:embed="rId2">
            <a:extLst>
              <a:ext uri="{28A0092B-C50C-407E-A947-70E740481C1C}">
                <a14:useLocalDpi xmlns:a14="http://schemas.microsoft.com/office/drawing/2010/main" val="0"/>
              </a:ext>
            </a:extLst>
          </a:blip>
          <a:stretch>
            <a:fillRect/>
          </a:stretch>
        </p:blipFill>
        <p:spPr>
          <a:xfrm>
            <a:off x="3886200" y="2819400"/>
            <a:ext cx="3198942" cy="3352800"/>
          </a:xfrm>
        </p:spPr>
      </p:pic>
    </p:spTree>
    <p:extLst>
      <p:ext uri="{BB962C8B-B14F-4D97-AF65-F5344CB8AC3E}">
        <p14:creationId xmlns:p14="http://schemas.microsoft.com/office/powerpoint/2010/main" val="27848527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r>
              <a:rPr lang="en-US" altLang="en-US" dirty="0"/>
              <a:t>Civil Disobedience</a:t>
            </a:r>
          </a:p>
        </p:txBody>
      </p:sp>
      <p:sp>
        <p:nvSpPr>
          <p:cNvPr id="33795" name="Content Placeholder 2"/>
          <p:cNvSpPr>
            <a:spLocks noGrp="1"/>
          </p:cNvSpPr>
          <p:nvPr>
            <p:ph sz="quarter" idx="1"/>
          </p:nvPr>
        </p:nvSpPr>
        <p:spPr/>
        <p:txBody>
          <a:bodyPr/>
          <a:lstStyle/>
          <a:p>
            <a:pPr eaLnBrk="1" hangingPunct="1"/>
            <a:r>
              <a:rPr lang="en-US" altLang="en-US" dirty="0"/>
              <a:t>Since the early nineteenth century, Americans have used </a:t>
            </a:r>
            <a:r>
              <a:rPr lang="en-US" altLang="en-US" b="1" dirty="0"/>
              <a:t>civil disobedience</a:t>
            </a:r>
            <a:r>
              <a:rPr lang="en-US" altLang="en-US" dirty="0"/>
              <a:t>—the active, nonviolent refusal to obey a law that is deemed to be unjust—as a political instrument to bring about changes in legislation or government policy.</a:t>
            </a:r>
          </a:p>
          <a:p>
            <a:pPr eaLnBrk="1" hangingPunct="1"/>
            <a:r>
              <a:rPr lang="en-US" altLang="en-US" dirty="0"/>
              <a:t>Individuals as varied as Henry David Thoreau and Rosa Parks have used civil disobedience to challenge authority.</a:t>
            </a:r>
            <a:endParaRPr lang="en-US" altLang="en-US" b="1"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42661B2-1A2D-4D34-9034-9C28C7547C87}"/>
              </a:ext>
            </a:extLst>
          </p:cNvPr>
          <p:cNvSpPr>
            <a:spLocks noGrp="1"/>
          </p:cNvSpPr>
          <p:nvPr>
            <p:ph type="title"/>
          </p:nvPr>
        </p:nvSpPr>
        <p:spPr/>
        <p:txBody>
          <a:bodyPr/>
          <a:lstStyle/>
          <a:p>
            <a:r>
              <a:rPr lang="en-US" sz="2800" dirty="0"/>
              <a:t>African-American Sanitation Workers Protested Unfair and Inhumane Work Conditions in Memphis, 1968</a:t>
            </a:r>
            <a:endParaRPr lang="en-IN" sz="2800" dirty="0"/>
          </a:p>
        </p:txBody>
      </p:sp>
      <p:pic>
        <p:nvPicPr>
          <p:cNvPr id="4" name="Picture Placeholder 3" descr="An image of African-American sanitation workers walking in protest while soldiers are pointing guns at them.">
            <a:extLst>
              <a:ext uri="{FF2B5EF4-FFF2-40B4-BE49-F238E27FC236}">
                <a16:creationId xmlns:a16="http://schemas.microsoft.com/office/drawing/2014/main" id="{090CDACB-01A3-42D9-B8DB-9E967547023F}"/>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409" b="-407"/>
          <a:stretch/>
        </p:blipFill>
        <p:spPr>
          <a:xfrm>
            <a:off x="1828800" y="1828800"/>
            <a:ext cx="5334000" cy="3733800"/>
          </a:xfrm>
        </p:spPr>
      </p:pic>
      <p:sp>
        <p:nvSpPr>
          <p:cNvPr id="8" name="Content Placeholder 7">
            <a:extLst>
              <a:ext uri="{FF2B5EF4-FFF2-40B4-BE49-F238E27FC236}">
                <a16:creationId xmlns:a16="http://schemas.microsoft.com/office/drawing/2014/main" id="{2D78C7C0-6000-432D-87FE-472C9AF89B93}"/>
              </a:ext>
            </a:extLst>
          </p:cNvPr>
          <p:cNvSpPr>
            <a:spLocks noGrp="1"/>
          </p:cNvSpPr>
          <p:nvPr>
            <p:ph sz="quarter" idx="16"/>
          </p:nvPr>
        </p:nvSpPr>
        <p:spPr>
          <a:xfrm>
            <a:off x="3429000" y="5562600"/>
            <a:ext cx="2514600" cy="228600"/>
          </a:xfrm>
        </p:spPr>
        <p:txBody>
          <a:bodyPr/>
          <a:lstStyle/>
          <a:p>
            <a:r>
              <a:rPr lang="en-US" dirty="0"/>
              <a:t>Rolls Press/</a:t>
            </a:r>
            <a:r>
              <a:rPr lang="en-US" dirty="0" err="1"/>
              <a:t>Popperfoto</a:t>
            </a:r>
            <a:r>
              <a:rPr lang="en-US" dirty="0"/>
              <a:t>/Getty Images</a:t>
            </a:r>
            <a:endParaRPr lang="en-IN" dirty="0"/>
          </a:p>
        </p:txBody>
      </p:sp>
    </p:spTree>
    <p:extLst>
      <p:ext uri="{BB962C8B-B14F-4D97-AF65-F5344CB8AC3E}">
        <p14:creationId xmlns:p14="http://schemas.microsoft.com/office/powerpoint/2010/main" val="22529663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eaLnBrk="1" hangingPunct="1"/>
            <a:r>
              <a:rPr lang="en-US" altLang="en-US" dirty="0"/>
              <a:t>Engaging in Civil Disobedience</a:t>
            </a:r>
          </a:p>
        </p:txBody>
      </p:sp>
      <p:sp>
        <p:nvSpPr>
          <p:cNvPr id="35843" name="Content Placeholder 2"/>
          <p:cNvSpPr>
            <a:spLocks noGrp="1"/>
          </p:cNvSpPr>
          <p:nvPr>
            <p:ph sz="quarter" idx="1"/>
          </p:nvPr>
        </p:nvSpPr>
        <p:spPr/>
        <p:txBody>
          <a:bodyPr/>
          <a:lstStyle/>
          <a:p>
            <a:pPr marL="0" indent="0" eaLnBrk="1" hangingPunct="1">
              <a:buNone/>
            </a:pPr>
            <a:r>
              <a:rPr lang="en-US" altLang="en-US" dirty="0"/>
              <a:t>In 1849, Henry David Thoreau outlined four criteria for engaging in effective civil disobedience:</a:t>
            </a:r>
          </a:p>
          <a:p>
            <a:pPr marL="0" indent="0" eaLnBrk="1" hangingPunct="1">
              <a:buNone/>
            </a:pPr>
            <a:endParaRPr lang="en-US" altLang="en-US" sz="2000" dirty="0"/>
          </a:p>
          <a:p>
            <a:pPr eaLnBrk="1" hangingPunct="1"/>
            <a:r>
              <a:rPr lang="en-US" altLang="en-US" sz="2000" dirty="0"/>
              <a:t>Use only moral and nonviolent means to achieve goals.</a:t>
            </a:r>
          </a:p>
          <a:p>
            <a:pPr eaLnBrk="1" hangingPunct="1"/>
            <a:r>
              <a:rPr lang="en-US" altLang="en-US" sz="2000" dirty="0"/>
              <a:t>Make an effort to achieve change legally.</a:t>
            </a:r>
          </a:p>
          <a:p>
            <a:pPr eaLnBrk="1" hangingPunct="1"/>
            <a:r>
              <a:rPr lang="en-US" altLang="en-US" sz="2000" dirty="0"/>
              <a:t>Be open and public about your actions.</a:t>
            </a:r>
          </a:p>
          <a:p>
            <a:pPr eaLnBrk="1" hangingPunct="1"/>
            <a:r>
              <a:rPr lang="en-US" altLang="en-US" sz="2000" dirty="0"/>
              <a:t>Be willing to accept the consequences of your actions.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42661B2-1A2D-4D34-9034-9C28C7547C87}"/>
              </a:ext>
            </a:extLst>
          </p:cNvPr>
          <p:cNvSpPr>
            <a:spLocks noGrp="1"/>
          </p:cNvSpPr>
          <p:nvPr>
            <p:ph type="title"/>
          </p:nvPr>
        </p:nvSpPr>
        <p:spPr/>
        <p:txBody>
          <a:bodyPr/>
          <a:lstStyle/>
          <a:p>
            <a:r>
              <a:rPr lang="en-US" sz="2800" dirty="0"/>
              <a:t>Rosa Park's Act of Civil Disobedience Sparked the Montgomery, Alabama, Bus Boycott</a:t>
            </a:r>
            <a:endParaRPr lang="en-IN" sz="2800" dirty="0"/>
          </a:p>
        </p:txBody>
      </p:sp>
      <p:pic>
        <p:nvPicPr>
          <p:cNvPr id="6" name="Picture Placeholder 5" descr="An image of Rosa Parks, a civil rights activist.">
            <a:extLst>
              <a:ext uri="{FF2B5EF4-FFF2-40B4-BE49-F238E27FC236}">
                <a16:creationId xmlns:a16="http://schemas.microsoft.com/office/drawing/2014/main" id="{14802321-1A92-4D02-AACE-534D03C9087E}"/>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2131" b="241"/>
          <a:stretch/>
        </p:blipFill>
        <p:spPr>
          <a:xfrm>
            <a:off x="2438400" y="1916150"/>
            <a:ext cx="5088070" cy="3646450"/>
          </a:xfrm>
        </p:spPr>
      </p:pic>
      <p:sp>
        <p:nvSpPr>
          <p:cNvPr id="8" name="Content Placeholder 7">
            <a:extLst>
              <a:ext uri="{FF2B5EF4-FFF2-40B4-BE49-F238E27FC236}">
                <a16:creationId xmlns:a16="http://schemas.microsoft.com/office/drawing/2014/main" id="{2D78C7C0-6000-432D-87FE-472C9AF89B93}"/>
              </a:ext>
            </a:extLst>
          </p:cNvPr>
          <p:cNvSpPr>
            <a:spLocks noGrp="1"/>
          </p:cNvSpPr>
          <p:nvPr>
            <p:ph sz="quarter" idx="16"/>
          </p:nvPr>
        </p:nvSpPr>
        <p:spPr>
          <a:xfrm>
            <a:off x="2895600" y="5562600"/>
            <a:ext cx="2514600" cy="228600"/>
          </a:xfrm>
        </p:spPr>
        <p:txBody>
          <a:bodyPr/>
          <a:lstStyle/>
          <a:p>
            <a:r>
              <a:rPr lang="en-US" dirty="0"/>
              <a:t>Rolls Press/</a:t>
            </a:r>
            <a:r>
              <a:rPr lang="en-US" dirty="0" err="1"/>
              <a:t>Popperfoto</a:t>
            </a:r>
            <a:r>
              <a:rPr lang="en-US" dirty="0"/>
              <a:t>/Getty Images</a:t>
            </a:r>
            <a:endParaRPr lang="en-IN" dirty="0"/>
          </a:p>
        </p:txBody>
      </p:sp>
    </p:spTree>
    <p:extLst>
      <p:ext uri="{BB962C8B-B14F-4D97-AF65-F5344CB8AC3E}">
        <p14:creationId xmlns:p14="http://schemas.microsoft.com/office/powerpoint/2010/main" val="22663824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IN" altLang="en-US" dirty="0"/>
              <a:t>The Social Contract Theory of Government</a:t>
            </a:r>
            <a:endParaRPr lang="en-US" altLang="en-US" dirty="0"/>
          </a:p>
        </p:txBody>
      </p:sp>
      <p:sp>
        <p:nvSpPr>
          <p:cNvPr id="12291" name="Content Placeholder 2"/>
          <p:cNvSpPr>
            <a:spLocks noGrp="1"/>
          </p:cNvSpPr>
          <p:nvPr>
            <p:ph sz="quarter" idx="1"/>
          </p:nvPr>
        </p:nvSpPr>
        <p:spPr/>
        <p:txBody>
          <a:bodyPr/>
          <a:lstStyle/>
          <a:p>
            <a:pPr marL="0" indent="0" eaLnBrk="1" hangingPunct="1">
              <a:buFont typeface="Wingdings" panose="05000000000000000000" pitchFamily="2" charset="2"/>
              <a:buNone/>
            </a:pPr>
            <a:r>
              <a:rPr lang="en-US" altLang="en-US" dirty="0"/>
              <a:t>Several strands of philosophical and political thought influenced the development of the American political system.</a:t>
            </a:r>
          </a:p>
          <a:p>
            <a:pPr eaLnBrk="1" hangingPunct="1"/>
            <a:r>
              <a:rPr lang="en-US" altLang="en-US" sz="2000" dirty="0"/>
              <a:t>One of the most important of these was social contract theory that was developed by the English philosopher John Locke (1632 to 1704). </a:t>
            </a:r>
          </a:p>
          <a:p>
            <a:pPr lvl="1" eaLnBrk="1" hangingPunct="1"/>
            <a:r>
              <a:rPr lang="en-US" altLang="en-US" sz="1800" dirty="0"/>
              <a:t>According to Locke, the primary purpose of government is to protect us in our exercise of our natural rights, such as freedom of speech and the right to debate controversial ideas, would best be protected by a government that recognizes the existence of a </a:t>
            </a:r>
            <a:r>
              <a:rPr lang="en-US" altLang="en-US" sz="1800" b="1" u="sng" dirty="0"/>
              <a:t>social contract</a:t>
            </a:r>
            <a:r>
              <a:rPr lang="en-US" altLang="en-US" sz="1800" dirty="0"/>
              <a: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eaLnBrk="1" hangingPunct="1"/>
            <a:r>
              <a:rPr lang="en-US" altLang="en-US" dirty="0"/>
              <a:t>The Judicial Branch</a:t>
            </a:r>
          </a:p>
        </p:txBody>
      </p:sp>
      <p:sp>
        <p:nvSpPr>
          <p:cNvPr id="37891" name="Content Placeholder 2"/>
          <p:cNvSpPr>
            <a:spLocks noGrp="1"/>
          </p:cNvSpPr>
          <p:nvPr>
            <p:ph sz="quarter" idx="1"/>
          </p:nvPr>
        </p:nvSpPr>
        <p:spPr/>
        <p:txBody>
          <a:bodyPr/>
          <a:lstStyle/>
          <a:p>
            <a:pPr marL="0" indent="0" eaLnBrk="1" hangingPunct="1">
              <a:buNone/>
            </a:pPr>
            <a:r>
              <a:rPr lang="en-US" altLang="en-US" dirty="0"/>
              <a:t>Article three of the Constitution created the judicial branch of the federal government, which comprises the court systems; their members, the justices (judges), are usually elected for life. </a:t>
            </a:r>
          </a:p>
          <a:p>
            <a:pPr eaLnBrk="1" hangingPunct="1"/>
            <a:r>
              <a:rPr lang="en-US" altLang="en-US" sz="2000" dirty="0"/>
              <a:t>Because of this, judges are not as exposed to legislative or public pressure as other elected government officials.</a:t>
            </a:r>
          </a:p>
          <a:p>
            <a:pPr marL="0" indent="0" eaLnBrk="1" hangingPunct="1">
              <a:buNone/>
            </a:pPr>
            <a:endParaRPr lang="en-US" altLang="en-US" dirty="0"/>
          </a:p>
          <a:p>
            <a:pPr marL="0" indent="0" eaLnBrk="1" hangingPunct="1">
              <a:buNone/>
            </a:pPr>
            <a:r>
              <a:rPr lang="en-US" altLang="en-US" dirty="0"/>
              <a:t>While legislators consider and construct laws, the judicial branch asks when the law should be applied and how it should be interpreted. </a:t>
            </a:r>
          </a:p>
          <a:p>
            <a:pPr eaLnBrk="1" hangingPunct="1"/>
            <a:r>
              <a:rPr lang="en-US" altLang="en-US" sz="2000" dirty="0"/>
              <a:t>The U.S. Supreme Court is the highest court in the land.</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42661B2-1A2D-4D34-9034-9C28C7547C87}"/>
              </a:ext>
            </a:extLst>
          </p:cNvPr>
          <p:cNvSpPr>
            <a:spLocks noGrp="1"/>
          </p:cNvSpPr>
          <p:nvPr>
            <p:ph type="title"/>
          </p:nvPr>
        </p:nvSpPr>
        <p:spPr/>
        <p:txBody>
          <a:bodyPr/>
          <a:lstStyle/>
          <a:p>
            <a:r>
              <a:rPr lang="en-US" dirty="0"/>
              <a:t>The U.S. Supreme Court Justices</a:t>
            </a:r>
            <a:endParaRPr lang="en-IN" dirty="0"/>
          </a:p>
        </p:txBody>
      </p:sp>
      <p:pic>
        <p:nvPicPr>
          <p:cNvPr id="14" name="Picture Placeholder 13" descr="An image displaying photographs of the U.S. Supreme Court Justices. The photographs are arranged in two rows.">
            <a:extLst>
              <a:ext uri="{FF2B5EF4-FFF2-40B4-BE49-F238E27FC236}">
                <a16:creationId xmlns:a16="http://schemas.microsoft.com/office/drawing/2014/main" id="{EF6BD191-9C45-47D5-9670-2AF844B8CD27}"/>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l="972" r="1239"/>
          <a:stretch/>
        </p:blipFill>
        <p:spPr>
          <a:xfrm>
            <a:off x="1447800" y="1988979"/>
            <a:ext cx="6019800" cy="2998989"/>
          </a:xfrm>
        </p:spPr>
      </p:pic>
      <p:sp>
        <p:nvSpPr>
          <p:cNvPr id="8" name="Content Placeholder 7">
            <a:extLst>
              <a:ext uri="{FF2B5EF4-FFF2-40B4-BE49-F238E27FC236}">
                <a16:creationId xmlns:a16="http://schemas.microsoft.com/office/drawing/2014/main" id="{2D78C7C0-6000-432D-87FE-472C9AF89B93}"/>
              </a:ext>
            </a:extLst>
          </p:cNvPr>
          <p:cNvSpPr>
            <a:spLocks noGrp="1"/>
          </p:cNvSpPr>
          <p:nvPr>
            <p:ph sz="quarter" idx="16"/>
          </p:nvPr>
        </p:nvSpPr>
        <p:spPr>
          <a:xfrm>
            <a:off x="1447800" y="4953000"/>
            <a:ext cx="1295400" cy="228600"/>
          </a:xfrm>
        </p:spPr>
        <p:txBody>
          <a:bodyPr/>
          <a:lstStyle/>
          <a:p>
            <a:r>
              <a:rPr lang="en-US" dirty="0"/>
              <a:t>David Planchet</a:t>
            </a:r>
            <a:endParaRPr lang="en-IN" dirty="0"/>
          </a:p>
        </p:txBody>
      </p:sp>
      <p:sp>
        <p:nvSpPr>
          <p:cNvPr id="22" name="Content Placeholder 21">
            <a:extLst>
              <a:ext uri="{FF2B5EF4-FFF2-40B4-BE49-F238E27FC236}">
                <a16:creationId xmlns:a16="http://schemas.microsoft.com/office/drawing/2014/main" id="{6BAE2F27-A440-4BEB-86F4-AF8F78B508AE}"/>
              </a:ext>
            </a:extLst>
          </p:cNvPr>
          <p:cNvSpPr>
            <a:spLocks noGrp="1"/>
          </p:cNvSpPr>
          <p:nvPr>
            <p:ph sz="quarter" idx="21"/>
          </p:nvPr>
        </p:nvSpPr>
        <p:spPr>
          <a:xfrm>
            <a:off x="3429000" y="5562600"/>
            <a:ext cx="2667000" cy="297174"/>
          </a:xfrm>
        </p:spPr>
        <p:txBody>
          <a:bodyPr/>
          <a:lstStyle/>
          <a:p>
            <a:r>
              <a:rPr lang="en-US" dirty="0">
                <a:hlinkClick r:id="rId3" action="ppaction://hlinksldjump"/>
              </a:rPr>
              <a:t>Access the text alternative for slide images</a:t>
            </a:r>
            <a:r>
              <a:rPr lang="en-IN" dirty="0">
                <a:hlinkClick r:id="rId3" action="ppaction://hlinksldjump"/>
              </a:rPr>
              <a:t>.</a:t>
            </a:r>
            <a:endParaRPr lang="en-US" dirty="0"/>
          </a:p>
        </p:txBody>
      </p:sp>
    </p:spTree>
    <p:extLst>
      <p:ext uri="{BB962C8B-B14F-4D97-AF65-F5344CB8AC3E}">
        <p14:creationId xmlns:p14="http://schemas.microsoft.com/office/powerpoint/2010/main" val="40775611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BDD1C18-1B33-4E4A-A5A9-83273E71F6D8}"/>
              </a:ext>
            </a:extLst>
          </p:cNvPr>
          <p:cNvSpPr>
            <a:spLocks noGrp="1"/>
          </p:cNvSpPr>
          <p:nvPr>
            <p:ph type="title"/>
          </p:nvPr>
        </p:nvSpPr>
        <p:spPr/>
        <p:txBody>
          <a:bodyPr/>
          <a:lstStyle/>
          <a:p>
            <a:r>
              <a:rPr lang="en-US" dirty="0"/>
              <a:t>Rules of Evidence</a:t>
            </a:r>
            <a:endParaRPr lang="en-IN" dirty="0"/>
          </a:p>
        </p:txBody>
      </p:sp>
      <p:sp>
        <p:nvSpPr>
          <p:cNvPr id="6" name="Content Placeholder 5">
            <a:extLst>
              <a:ext uri="{FF2B5EF4-FFF2-40B4-BE49-F238E27FC236}">
                <a16:creationId xmlns:a16="http://schemas.microsoft.com/office/drawing/2014/main" id="{74D74242-010E-4170-BA19-5ED2331EF27D}"/>
              </a:ext>
            </a:extLst>
          </p:cNvPr>
          <p:cNvSpPr>
            <a:spLocks noGrp="1"/>
          </p:cNvSpPr>
          <p:nvPr>
            <p:ph sz="quarter" idx="1"/>
          </p:nvPr>
        </p:nvSpPr>
        <p:spPr/>
        <p:txBody>
          <a:bodyPr/>
          <a:lstStyle/>
          <a:p>
            <a:pPr marL="0" indent="0">
              <a:buNone/>
            </a:pPr>
            <a:r>
              <a:rPr lang="en-US" dirty="0"/>
              <a:t>The judicial procedure is governed by strict </a:t>
            </a:r>
            <a:r>
              <a:rPr lang="en-US" b="1" u="sng" dirty="0"/>
              <a:t>rules of evidence</a:t>
            </a:r>
            <a:r>
              <a:rPr lang="en-US" dirty="0"/>
              <a:t>.</a:t>
            </a:r>
          </a:p>
          <a:p>
            <a:r>
              <a:rPr lang="en-US" sz="2000" dirty="0"/>
              <a:t>This is because of our system, which is based on an adversarial model.</a:t>
            </a:r>
          </a:p>
          <a:p>
            <a:r>
              <a:rPr lang="en-US" sz="2000" dirty="0"/>
              <a:t>Rules of evidence: A set of rules that ensure fairness in the administration of law.</a:t>
            </a:r>
          </a:p>
          <a:p>
            <a:pPr lvl="1"/>
            <a:r>
              <a:rPr lang="en-US" sz="1800" dirty="0"/>
              <a:t>The purpose of these rules is to ensure “fairness in the administration of law . . . and the promotion of growth and development of the law of evidence to the end that the truth may be ascertained and proceedings justly determined."</a:t>
            </a:r>
            <a:endParaRPr lang="en-IN" sz="1800" dirty="0"/>
          </a:p>
        </p:txBody>
      </p:sp>
    </p:spTree>
    <p:extLst>
      <p:ext uri="{BB962C8B-B14F-4D97-AF65-F5344CB8AC3E}">
        <p14:creationId xmlns:p14="http://schemas.microsoft.com/office/powerpoint/2010/main" val="24209240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eaLnBrk="1" hangingPunct="1"/>
            <a:r>
              <a:rPr lang="en-IN" altLang="en-US" dirty="0"/>
              <a:t>Legal Reasoning and the Doctrine of Legal Precedent</a:t>
            </a:r>
            <a:endParaRPr lang="en-US" altLang="en-US" dirty="0"/>
          </a:p>
        </p:txBody>
      </p:sp>
      <p:sp>
        <p:nvSpPr>
          <p:cNvPr id="39939" name="Content Placeholder 2"/>
          <p:cNvSpPr>
            <a:spLocks noGrp="1"/>
          </p:cNvSpPr>
          <p:nvPr>
            <p:ph sz="quarter" idx="1"/>
          </p:nvPr>
        </p:nvSpPr>
        <p:spPr/>
        <p:txBody>
          <a:bodyPr/>
          <a:lstStyle/>
          <a:p>
            <a:pPr marL="0" indent="0" eaLnBrk="1" hangingPunct="1">
              <a:buFont typeface="Wingdings" panose="05000000000000000000" pitchFamily="2" charset="2"/>
              <a:buNone/>
            </a:pPr>
            <a:r>
              <a:rPr lang="en-US" altLang="en-US" dirty="0"/>
              <a:t>Legal reasoning requires the use of inductive and deductive arguments and the use of inductive arguments using analogies.</a:t>
            </a:r>
          </a:p>
          <a:p>
            <a:pPr eaLnBrk="1" hangingPunct="1"/>
            <a:r>
              <a:rPr lang="en-US" altLang="en-US" sz="2000" dirty="0"/>
              <a:t>These analogies take the form of an appeal to precedents. </a:t>
            </a:r>
          </a:p>
          <a:p>
            <a:pPr lvl="1" eaLnBrk="1" hangingPunct="1"/>
            <a:r>
              <a:rPr lang="en-US" altLang="en-US" sz="1800" dirty="0"/>
              <a:t>Legal precedents form what is known as </a:t>
            </a:r>
            <a:r>
              <a:rPr lang="en-US" altLang="en-US" sz="1800" b="1" u="sng" dirty="0"/>
              <a:t>common law</a:t>
            </a:r>
            <a:r>
              <a:rPr lang="en-US" altLang="en-US" sz="1800" dirty="0"/>
              <a:t>.</a:t>
            </a:r>
          </a:p>
          <a:p>
            <a:pPr lvl="1" eaLnBrk="1" hangingPunct="1"/>
            <a:r>
              <a:rPr lang="en-US" altLang="en-US" sz="1800" dirty="0"/>
              <a:t>According to the </a:t>
            </a:r>
            <a:r>
              <a:rPr lang="en-US" altLang="en-US" sz="1800" b="1" u="sng" dirty="0"/>
              <a:t>doctrine of legal precedent</a:t>
            </a:r>
            <a:r>
              <a:rPr lang="en-US" altLang="en-US" sz="1800" dirty="0"/>
              <a:t>, if previous cases are similar in relevant ways to the current case, then the current case should be decided in the same way.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eaLnBrk="1" hangingPunct="1"/>
            <a:r>
              <a:rPr lang="en-US" altLang="en-US" dirty="0"/>
              <a:t>Evaluating Legal Precedence</a:t>
            </a:r>
          </a:p>
        </p:txBody>
      </p:sp>
      <p:sp>
        <p:nvSpPr>
          <p:cNvPr id="40963" name="Content Placeholder 2"/>
          <p:cNvSpPr>
            <a:spLocks noGrp="1"/>
          </p:cNvSpPr>
          <p:nvPr>
            <p:ph sz="quarter" idx="1"/>
          </p:nvPr>
        </p:nvSpPr>
        <p:spPr/>
        <p:txBody>
          <a:bodyPr/>
          <a:lstStyle/>
          <a:p>
            <a:pPr marL="0" indent="0" eaLnBrk="1" hangingPunct="1">
              <a:buNone/>
            </a:pPr>
            <a:r>
              <a:rPr lang="en-US" altLang="en-US" dirty="0"/>
              <a:t>To determine if a previous case provides legal precedence, use the following criteria:</a:t>
            </a:r>
          </a:p>
          <a:p>
            <a:pPr marL="0" indent="0" eaLnBrk="1" hangingPunct="1">
              <a:buNone/>
            </a:pPr>
            <a:endParaRPr lang="en-US" altLang="en-US" sz="2000" dirty="0"/>
          </a:p>
          <a:p>
            <a:pPr eaLnBrk="1" hangingPunct="1"/>
            <a:r>
              <a:rPr lang="en-US" altLang="en-US" sz="2000" dirty="0"/>
              <a:t>Research the present case. Study the relevant details and issues.</a:t>
            </a:r>
          </a:p>
          <a:p>
            <a:pPr eaLnBrk="1" hangingPunct="1"/>
            <a:r>
              <a:rPr lang="en-US" altLang="en-US" sz="2000" dirty="0"/>
              <a:t>Examine possible precedents. Find other similar cases and their court decisions.</a:t>
            </a:r>
          </a:p>
          <a:p>
            <a:pPr eaLnBrk="1" hangingPunct="1"/>
            <a:r>
              <a:rPr lang="en-US" altLang="en-US" sz="2000" dirty="0"/>
              <a:t>Identify shared general principles. Look for principles that apply both to your case and the precedent(s).</a:t>
            </a:r>
          </a:p>
          <a:p>
            <a:pPr eaLnBrk="1" hangingPunct="1"/>
            <a:r>
              <a:rPr lang="en-US" altLang="en-US" sz="2000" dirty="0"/>
              <a:t>Evaluate the analogy. Determine how strong and relevant the similarities and dissimilarities are.</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72CE23E-7734-40DE-A894-2B86B26121F5}"/>
              </a:ext>
            </a:extLst>
          </p:cNvPr>
          <p:cNvSpPr>
            <a:spLocks noGrp="1"/>
          </p:cNvSpPr>
          <p:nvPr>
            <p:ph type="title"/>
          </p:nvPr>
        </p:nvSpPr>
        <p:spPr/>
        <p:txBody>
          <a:bodyPr/>
          <a:lstStyle/>
          <a:p>
            <a:r>
              <a:rPr lang="en-US" sz="2800" dirty="0"/>
              <a:t>Rules of Evidence Were Introduced to Prevent Injustices Such as the Salem Witch Trials</a:t>
            </a:r>
            <a:endParaRPr lang="en-IN" sz="2800" dirty="0"/>
          </a:p>
        </p:txBody>
      </p:sp>
      <p:pic>
        <p:nvPicPr>
          <p:cNvPr id="4" name="Picture Placeholder 3" descr="A pictorial representation of the Salem witch trials.">
            <a:extLst>
              <a:ext uri="{FF2B5EF4-FFF2-40B4-BE49-F238E27FC236}">
                <a16:creationId xmlns:a16="http://schemas.microsoft.com/office/drawing/2014/main" id="{FD80B00D-136F-4FB1-96F2-6031DEAA8E87}"/>
              </a:ext>
            </a:extLst>
          </p:cNvPr>
          <p:cNvPicPr>
            <a:picLocks noGrp="1" noChangeAspect="1"/>
          </p:cNvPicPr>
          <p:nvPr>
            <p:ph type="pic" sz="quarter" idx="15"/>
          </p:nvPr>
        </p:nvPicPr>
        <p:blipFill rotWithShape="1">
          <a:blip r:embed="rId2" cstate="print">
            <a:extLst>
              <a:ext uri="{28A0092B-C50C-407E-A947-70E740481C1C}">
                <a14:useLocalDpi xmlns:a14="http://schemas.microsoft.com/office/drawing/2010/main" val="0"/>
              </a:ext>
            </a:extLst>
          </a:blip>
          <a:srcRect l="1582" r="1582"/>
          <a:stretch/>
        </p:blipFill>
        <p:spPr>
          <a:xfrm>
            <a:off x="1523999" y="1783738"/>
            <a:ext cx="5867400" cy="3471363"/>
          </a:xfrm>
        </p:spPr>
      </p:pic>
      <p:sp>
        <p:nvSpPr>
          <p:cNvPr id="8" name="Content Placeholder 7">
            <a:extLst>
              <a:ext uri="{FF2B5EF4-FFF2-40B4-BE49-F238E27FC236}">
                <a16:creationId xmlns:a16="http://schemas.microsoft.com/office/drawing/2014/main" id="{0FAD3406-982F-4CE7-8310-AACC9A39037E}"/>
              </a:ext>
            </a:extLst>
          </p:cNvPr>
          <p:cNvSpPr>
            <a:spLocks noGrp="1"/>
          </p:cNvSpPr>
          <p:nvPr>
            <p:ph sz="quarter" idx="16"/>
          </p:nvPr>
        </p:nvSpPr>
        <p:spPr>
          <a:xfrm>
            <a:off x="1546301" y="5255101"/>
            <a:ext cx="3276600" cy="381000"/>
          </a:xfrm>
        </p:spPr>
        <p:txBody>
          <a:bodyPr/>
          <a:lstStyle/>
          <a:p>
            <a:r>
              <a:rPr lang="en-US" dirty="0">
                <a:latin typeface="Arial" panose="020B0604020202020204" pitchFamily="34" charset="0"/>
              </a:rPr>
              <a:t>© North Wind Picture Archives / </a:t>
            </a:r>
            <a:r>
              <a:rPr lang="en-US" dirty="0" err="1">
                <a:latin typeface="Arial" panose="020B0604020202020204" pitchFamily="34" charset="0"/>
              </a:rPr>
              <a:t>Alamy</a:t>
            </a:r>
            <a:r>
              <a:rPr lang="en-US" dirty="0">
                <a:latin typeface="Arial" panose="020B0604020202020204" pitchFamily="34" charset="0"/>
              </a:rPr>
              <a:t> Stock Photo</a:t>
            </a:r>
          </a:p>
        </p:txBody>
      </p:sp>
      <p:sp>
        <p:nvSpPr>
          <p:cNvPr id="14" name="Content Placeholder 13">
            <a:extLst>
              <a:ext uri="{FF2B5EF4-FFF2-40B4-BE49-F238E27FC236}">
                <a16:creationId xmlns:a16="http://schemas.microsoft.com/office/drawing/2014/main" id="{01FD81A1-606C-4D75-AFF9-AAF680DC27C2}"/>
              </a:ext>
            </a:extLst>
          </p:cNvPr>
          <p:cNvSpPr>
            <a:spLocks noGrp="1"/>
          </p:cNvSpPr>
          <p:nvPr>
            <p:ph sz="quarter" idx="21"/>
          </p:nvPr>
        </p:nvSpPr>
        <p:spPr>
          <a:xfrm>
            <a:off x="3048000" y="5943600"/>
            <a:ext cx="2603851" cy="264115"/>
          </a:xfrm>
        </p:spPr>
        <p:txBody>
          <a:bodyPr/>
          <a:lstStyle/>
          <a:p>
            <a:r>
              <a:rPr lang="en-US" dirty="0">
                <a:hlinkClick r:id="rId3" action="ppaction://hlinksldjump"/>
              </a:rPr>
              <a:t>Access the text alternative for slide images</a:t>
            </a:r>
            <a:r>
              <a:rPr lang="en-IN" dirty="0">
                <a:hlinkClick r:id="rId3" action="ppaction://hlinksldjump"/>
              </a:rPr>
              <a:t>.</a:t>
            </a:r>
            <a:endParaRPr lang="en-US" dirty="0"/>
          </a:p>
        </p:txBody>
      </p:sp>
    </p:spTree>
    <p:extLst>
      <p:ext uri="{BB962C8B-B14F-4D97-AF65-F5344CB8AC3E}">
        <p14:creationId xmlns:p14="http://schemas.microsoft.com/office/powerpoint/2010/main" val="23609530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eaLnBrk="1" hangingPunct="1"/>
            <a:r>
              <a:rPr lang="en-US" altLang="en-US" dirty="0"/>
              <a:t>Conclusions</a:t>
            </a:r>
          </a:p>
        </p:txBody>
      </p:sp>
      <p:sp>
        <p:nvSpPr>
          <p:cNvPr id="43011" name="Content Placeholder 2"/>
          <p:cNvSpPr>
            <a:spLocks noGrp="1"/>
          </p:cNvSpPr>
          <p:nvPr>
            <p:ph sz="quarter" idx="1"/>
          </p:nvPr>
        </p:nvSpPr>
        <p:spPr/>
        <p:txBody>
          <a:bodyPr/>
          <a:lstStyle/>
          <a:p>
            <a:pPr marL="0" indent="0" eaLnBrk="1" hangingPunct="1">
              <a:buFont typeface="Wingdings" panose="05000000000000000000" pitchFamily="2" charset="2"/>
              <a:buNone/>
            </a:pPr>
            <a:r>
              <a:rPr lang="en-US" altLang="en-US" dirty="0"/>
              <a:t>Our legal and political system is designed to allow us as citizens to participate in a number of ways, both legal and non-legal. A healthy democracy requires continual input from a well-informed citizenry who apply critical-thinking skills to the study of political and legal developments. This is also true when examining the judicial system and the legal process itself. As such, critical-thinking skills are vital in the preparation, presentation, and evaluation of a strong legal argument.</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C98FC89-F87E-44BD-A71B-C2F4947CDA81}"/>
              </a:ext>
            </a:extLst>
          </p:cNvPr>
          <p:cNvSpPr>
            <a:spLocks noGrp="1"/>
          </p:cNvSpPr>
          <p:nvPr>
            <p:ph type="title"/>
          </p:nvPr>
        </p:nvSpPr>
        <p:spPr/>
        <p:txBody>
          <a:bodyPr/>
          <a:lstStyle/>
          <a:p>
            <a:r>
              <a:rPr lang="en-US" dirty="0"/>
              <a:t>Perspectives on the Use of Drones in Warfare</a:t>
            </a:r>
            <a:endParaRPr lang="en-IN" dirty="0"/>
          </a:p>
        </p:txBody>
      </p:sp>
      <p:pic>
        <p:nvPicPr>
          <p:cNvPr id="4" name="Picture Placeholder 3" descr="An image of a drone taking off from a warship.">
            <a:extLst>
              <a:ext uri="{FF2B5EF4-FFF2-40B4-BE49-F238E27FC236}">
                <a16:creationId xmlns:a16="http://schemas.microsoft.com/office/drawing/2014/main" id="{D9FD7208-E535-4F30-BCA4-9A81CE1656E4}"/>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692" b="-692"/>
          <a:stretch/>
        </p:blipFill>
        <p:spPr>
          <a:xfrm>
            <a:off x="2255334" y="1905000"/>
            <a:ext cx="4572000" cy="2895600"/>
          </a:xfrm>
        </p:spPr>
      </p:pic>
      <p:sp>
        <p:nvSpPr>
          <p:cNvPr id="8" name="Content Placeholder 7">
            <a:extLst>
              <a:ext uri="{FF2B5EF4-FFF2-40B4-BE49-F238E27FC236}">
                <a16:creationId xmlns:a16="http://schemas.microsoft.com/office/drawing/2014/main" id="{6D4FE95D-DF60-40E6-B889-539681ACB5F7}"/>
              </a:ext>
            </a:extLst>
          </p:cNvPr>
          <p:cNvSpPr>
            <a:spLocks noGrp="1"/>
          </p:cNvSpPr>
          <p:nvPr>
            <p:ph sz="quarter" idx="16"/>
          </p:nvPr>
        </p:nvSpPr>
        <p:spPr>
          <a:xfrm>
            <a:off x="2255334" y="4800600"/>
            <a:ext cx="4114800" cy="228600"/>
          </a:xfrm>
        </p:spPr>
        <p:txBody>
          <a:bodyPr/>
          <a:lstStyle/>
          <a:p>
            <a:r>
              <a:rPr lang="en-US" dirty="0"/>
              <a:t>DoD photo by Petty Officer 3rd Class Jeffrey S. </a:t>
            </a:r>
            <a:r>
              <a:rPr lang="en-US" dirty="0" err="1"/>
              <a:t>Viano</a:t>
            </a:r>
            <a:r>
              <a:rPr lang="en-US" dirty="0"/>
              <a:t>, U.S. Navy. </a:t>
            </a:r>
            <a:endParaRPr lang="en-IN" dirty="0"/>
          </a:p>
        </p:txBody>
      </p:sp>
    </p:spTree>
    <p:extLst>
      <p:ext uri="{BB962C8B-B14F-4D97-AF65-F5344CB8AC3E}">
        <p14:creationId xmlns:p14="http://schemas.microsoft.com/office/powerpoint/2010/main" val="11202654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170CBB8-7B43-4387-9D44-AE389A09D049}"/>
              </a:ext>
            </a:extLst>
          </p:cNvPr>
          <p:cNvSpPr>
            <a:spLocks noGrp="1"/>
          </p:cNvSpPr>
          <p:nvPr>
            <p:ph type="title"/>
          </p:nvPr>
        </p:nvSpPr>
        <p:spPr/>
        <p:txBody>
          <a:bodyPr/>
          <a:lstStyle/>
          <a:p>
            <a:r>
              <a:rPr lang="en-US" sz="3200" noProof="0" dirty="0"/>
              <a:t>Accessibility Content: Text Alternatives for Images</a:t>
            </a:r>
          </a:p>
        </p:txBody>
      </p:sp>
    </p:spTree>
    <p:extLst>
      <p:ext uri="{BB962C8B-B14F-4D97-AF65-F5344CB8AC3E}">
        <p14:creationId xmlns:p14="http://schemas.microsoft.com/office/powerpoint/2010/main" val="22354583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4EC33-73EB-46B1-8004-469BDE1D692A}"/>
              </a:ext>
            </a:extLst>
          </p:cNvPr>
          <p:cNvSpPr>
            <a:spLocks noGrp="1"/>
          </p:cNvSpPr>
          <p:nvPr>
            <p:ph type="title"/>
          </p:nvPr>
        </p:nvSpPr>
        <p:spPr>
          <a:xfrm>
            <a:off x="609600" y="228600"/>
            <a:ext cx="8153400" cy="1295400"/>
          </a:xfrm>
        </p:spPr>
        <p:txBody>
          <a:bodyPr/>
          <a:lstStyle/>
          <a:p>
            <a:r>
              <a:rPr lang="en-US" dirty="0"/>
              <a:t>Top Six Spenders on Lobbying 2018* </a:t>
            </a:r>
            <a:r>
              <a:rPr lang="en-US" noProof="0" dirty="0"/>
              <a:t>- Text Alternative</a:t>
            </a:r>
          </a:p>
        </p:txBody>
      </p:sp>
      <p:sp>
        <p:nvSpPr>
          <p:cNvPr id="5" name="Content Placeholder 4">
            <a:extLst>
              <a:ext uri="{FF2B5EF4-FFF2-40B4-BE49-F238E27FC236}">
                <a16:creationId xmlns:a16="http://schemas.microsoft.com/office/drawing/2014/main" id="{7C8617D2-1DC2-45B9-8B64-91C864EB598D}"/>
              </a:ext>
            </a:extLst>
          </p:cNvPr>
          <p:cNvSpPr>
            <a:spLocks noGrp="1"/>
          </p:cNvSpPr>
          <p:nvPr>
            <p:ph sz="quarter" idx="13"/>
          </p:nvPr>
        </p:nvSpPr>
        <p:spPr>
          <a:xfrm>
            <a:off x="3276600" y="1825279"/>
            <a:ext cx="3886200" cy="365125"/>
          </a:xfrm>
        </p:spPr>
        <p:txBody>
          <a:bodyPr/>
          <a:lstStyle/>
          <a:p>
            <a:r>
              <a:rPr lang="en-US" noProof="0" dirty="0">
                <a:hlinkClick r:id="rId2" action="ppaction://hlinksldjump"/>
              </a:rPr>
              <a:t>Return to parent-slide containing images</a:t>
            </a:r>
            <a:endParaRPr lang="en-US" noProof="0" dirty="0"/>
          </a:p>
        </p:txBody>
      </p:sp>
      <p:sp>
        <p:nvSpPr>
          <p:cNvPr id="3" name="Content Placeholder 2">
            <a:extLst>
              <a:ext uri="{FF2B5EF4-FFF2-40B4-BE49-F238E27FC236}">
                <a16:creationId xmlns:a16="http://schemas.microsoft.com/office/drawing/2014/main" id="{19213D89-9BFD-4E82-BFE2-9D38F6088B09}"/>
              </a:ext>
            </a:extLst>
          </p:cNvPr>
          <p:cNvSpPr>
            <a:spLocks noGrp="1"/>
          </p:cNvSpPr>
          <p:nvPr>
            <p:ph sz="quarter" idx="2"/>
          </p:nvPr>
        </p:nvSpPr>
        <p:spPr>
          <a:xfrm>
            <a:off x="500564" y="2133600"/>
            <a:ext cx="8153400" cy="4495800"/>
          </a:xfrm>
        </p:spPr>
        <p:txBody>
          <a:bodyPr/>
          <a:lstStyle/>
          <a:p>
            <a:pPr marL="0" indent="0">
              <a:buNone/>
            </a:pPr>
            <a:r>
              <a:rPr lang="en-US" dirty="0"/>
              <a:t>The data is given as:</a:t>
            </a:r>
          </a:p>
          <a:p>
            <a:pPr marL="0" indent="0">
              <a:buNone/>
            </a:pPr>
            <a:r>
              <a:rPr lang="en-US" dirty="0"/>
              <a:t>• U.S. chamber of commerce: 94,800,000</a:t>
            </a:r>
          </a:p>
          <a:p>
            <a:pPr marL="0" indent="0">
              <a:buNone/>
            </a:pPr>
            <a:r>
              <a:rPr lang="en-US" dirty="0"/>
              <a:t>• National association of relaters: 72,808,648</a:t>
            </a:r>
          </a:p>
          <a:p>
            <a:pPr marL="0" indent="0">
              <a:buNone/>
            </a:pPr>
            <a:r>
              <a:rPr lang="en-US" dirty="0"/>
              <a:t>• Open society policy center: 31,520,000</a:t>
            </a:r>
          </a:p>
          <a:p>
            <a:pPr marL="0" indent="0">
              <a:buNone/>
            </a:pPr>
            <a:r>
              <a:rPr lang="en-US" dirty="0"/>
              <a:t>• Pharmaceutical research and manufacturers of America: 27,989,250</a:t>
            </a:r>
          </a:p>
          <a:p>
            <a:pPr marL="0" indent="0">
              <a:buNone/>
            </a:pPr>
            <a:r>
              <a:rPr lang="en-US" dirty="0"/>
              <a:t>• American hospital assn.: 23,927,842</a:t>
            </a:r>
          </a:p>
          <a:p>
            <a:pPr marL="0" indent="0">
              <a:buNone/>
            </a:pPr>
            <a:r>
              <a:rPr lang="en-US" dirty="0"/>
              <a:t>• Blue cross/ blue shield: 23,604,221</a:t>
            </a:r>
          </a:p>
        </p:txBody>
      </p:sp>
      <p:sp>
        <p:nvSpPr>
          <p:cNvPr id="14" name="Content Placeholder 13">
            <a:extLst>
              <a:ext uri="{FF2B5EF4-FFF2-40B4-BE49-F238E27FC236}">
                <a16:creationId xmlns:a16="http://schemas.microsoft.com/office/drawing/2014/main" id="{BF876D10-E92F-4183-84CB-317D437C0F5D}"/>
              </a:ext>
            </a:extLst>
          </p:cNvPr>
          <p:cNvSpPr>
            <a:spLocks noGrp="1"/>
          </p:cNvSpPr>
          <p:nvPr>
            <p:ph sz="quarter" idx="14"/>
          </p:nvPr>
        </p:nvSpPr>
        <p:spPr>
          <a:xfrm>
            <a:off x="3048000" y="6324600"/>
            <a:ext cx="2693693" cy="304800"/>
          </a:xfrm>
        </p:spPr>
        <p:txBody>
          <a:bodyPr/>
          <a:lstStyle/>
          <a:p>
            <a:pPr marL="0" indent="0" algn="ctr">
              <a:buNone/>
            </a:pPr>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7308733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F6F2CA4-5C9E-4E41-B604-7F6CCBF35627}"/>
              </a:ext>
            </a:extLst>
          </p:cNvPr>
          <p:cNvSpPr>
            <a:spLocks noGrp="1"/>
          </p:cNvSpPr>
          <p:nvPr>
            <p:ph type="title"/>
          </p:nvPr>
        </p:nvSpPr>
        <p:spPr/>
        <p:txBody>
          <a:bodyPr/>
          <a:lstStyle/>
          <a:p>
            <a:r>
              <a:rPr lang="en-US" dirty="0"/>
              <a:t>Thomas Hobbes and John Locke</a:t>
            </a:r>
            <a:endParaRPr lang="en-IN" dirty="0"/>
          </a:p>
        </p:txBody>
      </p:sp>
      <p:pic>
        <p:nvPicPr>
          <p:cNvPr id="4" name="Picture Placeholder 3" descr="A portrait of Thomas Hobbes.">
            <a:extLst>
              <a:ext uri="{FF2B5EF4-FFF2-40B4-BE49-F238E27FC236}">
                <a16:creationId xmlns:a16="http://schemas.microsoft.com/office/drawing/2014/main" id="{D8DD48EB-671F-44A0-84BA-81F4B91E06EA}"/>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4634" b="-1556"/>
          <a:stretch/>
        </p:blipFill>
        <p:spPr>
          <a:xfrm>
            <a:off x="1169500" y="1497499"/>
            <a:ext cx="3201202" cy="3863002"/>
          </a:xfrm>
        </p:spPr>
      </p:pic>
      <p:sp>
        <p:nvSpPr>
          <p:cNvPr id="15" name="Content Placeholder 14">
            <a:extLst>
              <a:ext uri="{FF2B5EF4-FFF2-40B4-BE49-F238E27FC236}">
                <a16:creationId xmlns:a16="http://schemas.microsoft.com/office/drawing/2014/main" id="{9DDA16C2-743C-41DF-8E9C-3A5004C01A4B}"/>
              </a:ext>
            </a:extLst>
          </p:cNvPr>
          <p:cNvSpPr>
            <a:spLocks noGrp="1"/>
          </p:cNvSpPr>
          <p:nvPr>
            <p:ph sz="quarter" idx="20"/>
          </p:nvPr>
        </p:nvSpPr>
        <p:spPr>
          <a:xfrm>
            <a:off x="1169500" y="5323812"/>
            <a:ext cx="2803450" cy="307110"/>
          </a:xfrm>
        </p:spPr>
        <p:txBody>
          <a:bodyPr/>
          <a:lstStyle/>
          <a:p>
            <a:r>
              <a:rPr lang="en-US" dirty="0"/>
              <a:t>The Print Collector/HIP/The Image Works </a:t>
            </a:r>
            <a:endParaRPr lang="en-IN" dirty="0"/>
          </a:p>
        </p:txBody>
      </p:sp>
      <p:pic>
        <p:nvPicPr>
          <p:cNvPr id="8" name="Picture Placeholder 7" descr="A portrait of John Locke.">
            <a:extLst>
              <a:ext uri="{FF2B5EF4-FFF2-40B4-BE49-F238E27FC236}">
                <a16:creationId xmlns:a16="http://schemas.microsoft.com/office/drawing/2014/main" id="{B2BD9410-D133-4D81-8A43-FD6C02A30F45}"/>
              </a:ext>
            </a:extLst>
          </p:cNvPr>
          <p:cNvPicPr>
            <a:picLocks noGrp="1" noChangeAspect="1"/>
          </p:cNvPicPr>
          <p:nvPr>
            <p:ph type="pic" sz="quarter" idx="17"/>
          </p:nvPr>
        </p:nvPicPr>
        <p:blipFill rotWithShape="1">
          <a:blip r:embed="rId3">
            <a:extLst>
              <a:ext uri="{28A0092B-C50C-407E-A947-70E740481C1C}">
                <a14:useLocalDpi xmlns:a14="http://schemas.microsoft.com/office/drawing/2010/main" val="0"/>
              </a:ext>
            </a:extLst>
          </a:blip>
          <a:srcRect t="-1895" b="-605"/>
          <a:stretch/>
        </p:blipFill>
        <p:spPr>
          <a:xfrm>
            <a:off x="5056530" y="1633205"/>
            <a:ext cx="3195252" cy="3727295"/>
          </a:xfrm>
        </p:spPr>
      </p:pic>
      <p:sp>
        <p:nvSpPr>
          <p:cNvPr id="11" name="Content Placeholder 10">
            <a:extLst>
              <a:ext uri="{FF2B5EF4-FFF2-40B4-BE49-F238E27FC236}">
                <a16:creationId xmlns:a16="http://schemas.microsoft.com/office/drawing/2014/main" id="{65CAE21E-ED0F-4086-A8A6-8E19DC7EF3B7}"/>
              </a:ext>
            </a:extLst>
          </p:cNvPr>
          <p:cNvSpPr>
            <a:spLocks noGrp="1"/>
          </p:cNvSpPr>
          <p:nvPr>
            <p:ph sz="quarter" idx="16"/>
          </p:nvPr>
        </p:nvSpPr>
        <p:spPr>
          <a:xfrm>
            <a:off x="5056530" y="5323812"/>
            <a:ext cx="1524000" cy="228600"/>
          </a:xfrm>
        </p:spPr>
        <p:txBody>
          <a:bodyPr/>
          <a:lstStyle/>
          <a:p>
            <a:r>
              <a:rPr lang="en-IN" dirty="0" err="1"/>
              <a:t>Bettmann</a:t>
            </a:r>
            <a:r>
              <a:rPr lang="en-IN" dirty="0"/>
              <a:t>/ Getty Images </a:t>
            </a:r>
          </a:p>
        </p:txBody>
      </p:sp>
    </p:spTree>
    <p:extLst>
      <p:ext uri="{BB962C8B-B14F-4D97-AF65-F5344CB8AC3E}">
        <p14:creationId xmlns:p14="http://schemas.microsoft.com/office/powerpoint/2010/main" val="26191079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4EC33-73EB-46B1-8004-469BDE1D692A}"/>
              </a:ext>
            </a:extLst>
          </p:cNvPr>
          <p:cNvSpPr>
            <a:spLocks noGrp="1"/>
          </p:cNvSpPr>
          <p:nvPr>
            <p:ph type="title"/>
          </p:nvPr>
        </p:nvSpPr>
        <p:spPr>
          <a:xfrm>
            <a:off x="609600" y="228600"/>
            <a:ext cx="8153400" cy="1295400"/>
          </a:xfrm>
        </p:spPr>
        <p:txBody>
          <a:bodyPr/>
          <a:lstStyle/>
          <a:p>
            <a:r>
              <a:rPr lang="en-US" dirty="0"/>
              <a:t>The U.S. Supreme Court Justices - Text Alternative</a:t>
            </a:r>
            <a:endParaRPr lang="en-US" noProof="0" dirty="0"/>
          </a:p>
        </p:txBody>
      </p:sp>
      <p:sp>
        <p:nvSpPr>
          <p:cNvPr id="5" name="Content Placeholder 4">
            <a:extLst>
              <a:ext uri="{FF2B5EF4-FFF2-40B4-BE49-F238E27FC236}">
                <a16:creationId xmlns:a16="http://schemas.microsoft.com/office/drawing/2014/main" id="{7C8617D2-1DC2-45B9-8B64-91C864EB598D}"/>
              </a:ext>
            </a:extLst>
          </p:cNvPr>
          <p:cNvSpPr>
            <a:spLocks noGrp="1"/>
          </p:cNvSpPr>
          <p:nvPr>
            <p:ph sz="quarter" idx="13"/>
          </p:nvPr>
        </p:nvSpPr>
        <p:spPr>
          <a:xfrm>
            <a:off x="3276600" y="1825279"/>
            <a:ext cx="3886200" cy="365125"/>
          </a:xfrm>
        </p:spPr>
        <p:txBody>
          <a:bodyPr/>
          <a:lstStyle/>
          <a:p>
            <a:r>
              <a:rPr lang="en-US" noProof="0" dirty="0">
                <a:hlinkClick r:id="rId2" action="ppaction://hlinksldjump"/>
              </a:rPr>
              <a:t>Return to parent-slide containing images</a:t>
            </a:r>
            <a:endParaRPr lang="en-US" noProof="0" dirty="0"/>
          </a:p>
        </p:txBody>
      </p:sp>
      <p:sp>
        <p:nvSpPr>
          <p:cNvPr id="3" name="Content Placeholder 2">
            <a:extLst>
              <a:ext uri="{FF2B5EF4-FFF2-40B4-BE49-F238E27FC236}">
                <a16:creationId xmlns:a16="http://schemas.microsoft.com/office/drawing/2014/main" id="{19213D89-9BFD-4E82-BFE2-9D38F6088B09}"/>
              </a:ext>
            </a:extLst>
          </p:cNvPr>
          <p:cNvSpPr>
            <a:spLocks noGrp="1"/>
          </p:cNvSpPr>
          <p:nvPr>
            <p:ph sz="quarter" idx="2"/>
          </p:nvPr>
        </p:nvSpPr>
        <p:spPr>
          <a:xfrm>
            <a:off x="500564" y="2133600"/>
            <a:ext cx="8153400" cy="4495800"/>
          </a:xfrm>
        </p:spPr>
        <p:txBody>
          <a:bodyPr/>
          <a:lstStyle/>
          <a:p>
            <a:pPr marL="0" indent="0">
              <a:buNone/>
            </a:pPr>
            <a:r>
              <a:rPr lang="en-US" dirty="0"/>
              <a:t>In the top row, starting from left to right, the names of the Supreme Court Justices are Chief Justice John G. Roberts Junior, Clarence Thomas, Ruth Bader Ginsberg, and Stephen G. Breyer. In the bottom row, starting from  left to right, the names of the Supreme Court Justices are Samuel A. Alito, Junior, Sonia Sotomayor, Elena Kagan, Neil M. Gorsuch, and Brett M. Kavanaugh.</a:t>
            </a:r>
          </a:p>
        </p:txBody>
      </p:sp>
      <p:sp>
        <p:nvSpPr>
          <p:cNvPr id="14" name="Content Placeholder 13">
            <a:extLst>
              <a:ext uri="{FF2B5EF4-FFF2-40B4-BE49-F238E27FC236}">
                <a16:creationId xmlns:a16="http://schemas.microsoft.com/office/drawing/2014/main" id="{BF876D10-E92F-4183-84CB-317D437C0F5D}"/>
              </a:ext>
            </a:extLst>
          </p:cNvPr>
          <p:cNvSpPr>
            <a:spLocks noGrp="1"/>
          </p:cNvSpPr>
          <p:nvPr>
            <p:ph sz="quarter" idx="14"/>
          </p:nvPr>
        </p:nvSpPr>
        <p:spPr>
          <a:xfrm>
            <a:off x="3048000" y="6324600"/>
            <a:ext cx="2693693" cy="304800"/>
          </a:xfrm>
        </p:spPr>
        <p:txBody>
          <a:bodyPr/>
          <a:lstStyle/>
          <a:p>
            <a:pPr marL="0" indent="0">
              <a:buNone/>
            </a:pPr>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6327527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4EC33-73EB-46B1-8004-469BDE1D692A}"/>
              </a:ext>
            </a:extLst>
          </p:cNvPr>
          <p:cNvSpPr>
            <a:spLocks noGrp="1"/>
          </p:cNvSpPr>
          <p:nvPr>
            <p:ph type="title"/>
          </p:nvPr>
        </p:nvSpPr>
        <p:spPr>
          <a:xfrm>
            <a:off x="609600" y="228600"/>
            <a:ext cx="8153400" cy="1295400"/>
          </a:xfrm>
        </p:spPr>
        <p:txBody>
          <a:bodyPr/>
          <a:lstStyle/>
          <a:p>
            <a:r>
              <a:rPr lang="en-US" sz="3200" dirty="0"/>
              <a:t>Rules of Evidence Were Introduced to Prevent Injustices Such as the Salem Witch Trials </a:t>
            </a:r>
            <a:r>
              <a:rPr lang="en-US" sz="3200" noProof="0" dirty="0"/>
              <a:t>- Text Alternative</a:t>
            </a:r>
          </a:p>
        </p:txBody>
      </p:sp>
      <p:sp>
        <p:nvSpPr>
          <p:cNvPr id="5" name="Content Placeholder 4">
            <a:extLst>
              <a:ext uri="{FF2B5EF4-FFF2-40B4-BE49-F238E27FC236}">
                <a16:creationId xmlns:a16="http://schemas.microsoft.com/office/drawing/2014/main" id="{7C8617D2-1DC2-45B9-8B64-91C864EB598D}"/>
              </a:ext>
            </a:extLst>
          </p:cNvPr>
          <p:cNvSpPr>
            <a:spLocks noGrp="1"/>
          </p:cNvSpPr>
          <p:nvPr>
            <p:ph sz="quarter" idx="13"/>
          </p:nvPr>
        </p:nvSpPr>
        <p:spPr>
          <a:xfrm>
            <a:off x="3276600" y="1825279"/>
            <a:ext cx="3886200" cy="365125"/>
          </a:xfrm>
        </p:spPr>
        <p:txBody>
          <a:bodyPr/>
          <a:lstStyle/>
          <a:p>
            <a:r>
              <a:rPr lang="en-US" noProof="0" dirty="0">
                <a:hlinkClick r:id="rId2" action="ppaction://hlinksldjump"/>
              </a:rPr>
              <a:t>Return to parent-slide containing images</a:t>
            </a:r>
            <a:endParaRPr lang="en-US" noProof="0" dirty="0"/>
          </a:p>
        </p:txBody>
      </p:sp>
      <p:sp>
        <p:nvSpPr>
          <p:cNvPr id="3" name="Content Placeholder 2">
            <a:extLst>
              <a:ext uri="{FF2B5EF4-FFF2-40B4-BE49-F238E27FC236}">
                <a16:creationId xmlns:a16="http://schemas.microsoft.com/office/drawing/2014/main" id="{19213D89-9BFD-4E82-BFE2-9D38F6088B09}"/>
              </a:ext>
            </a:extLst>
          </p:cNvPr>
          <p:cNvSpPr>
            <a:spLocks noGrp="1"/>
          </p:cNvSpPr>
          <p:nvPr>
            <p:ph sz="quarter" idx="2"/>
          </p:nvPr>
        </p:nvSpPr>
        <p:spPr>
          <a:xfrm>
            <a:off x="500564" y="2133600"/>
            <a:ext cx="8153400" cy="4495800"/>
          </a:xfrm>
        </p:spPr>
        <p:txBody>
          <a:bodyPr/>
          <a:lstStyle/>
          <a:p>
            <a:pPr marL="0" indent="0">
              <a:buNone/>
            </a:pPr>
            <a:r>
              <a:rPr lang="en-US" dirty="0"/>
              <a:t>In the representation, a woman is lying on the floor and is being kicked by a man. A  group of people are looking at the man kicking the woman, while some are trying to speak to the judge who is seated behind a desk.</a:t>
            </a:r>
            <a:endParaRPr lang="en-IN" dirty="0"/>
          </a:p>
        </p:txBody>
      </p:sp>
      <p:sp>
        <p:nvSpPr>
          <p:cNvPr id="14" name="Content Placeholder 13">
            <a:extLst>
              <a:ext uri="{FF2B5EF4-FFF2-40B4-BE49-F238E27FC236}">
                <a16:creationId xmlns:a16="http://schemas.microsoft.com/office/drawing/2014/main" id="{BF876D10-E92F-4183-84CB-317D437C0F5D}"/>
              </a:ext>
            </a:extLst>
          </p:cNvPr>
          <p:cNvSpPr>
            <a:spLocks noGrp="1"/>
          </p:cNvSpPr>
          <p:nvPr>
            <p:ph sz="quarter" idx="14"/>
          </p:nvPr>
        </p:nvSpPr>
        <p:spPr>
          <a:xfrm>
            <a:off x="3048000" y="6324600"/>
            <a:ext cx="2693693" cy="304800"/>
          </a:xfrm>
        </p:spPr>
        <p:txBody>
          <a:bodyPr/>
          <a:lstStyle/>
          <a:p>
            <a:pPr marL="0" indent="0" algn="ctr">
              <a:buNone/>
            </a:pPr>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6231072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IN" altLang="en-US" dirty="0"/>
              <a:t>What Is a Social Contract?</a:t>
            </a:r>
            <a:endParaRPr lang="en-US" altLang="en-US" dirty="0"/>
          </a:p>
        </p:txBody>
      </p:sp>
      <p:sp>
        <p:nvSpPr>
          <p:cNvPr id="14339" name="Content Placeholder 2"/>
          <p:cNvSpPr>
            <a:spLocks noGrp="1"/>
          </p:cNvSpPr>
          <p:nvPr>
            <p:ph sz="quarter" idx="1"/>
          </p:nvPr>
        </p:nvSpPr>
        <p:spPr/>
        <p:txBody>
          <a:bodyPr/>
          <a:lstStyle/>
          <a:p>
            <a:pPr marL="0" indent="0" eaLnBrk="1" hangingPunct="1">
              <a:buNone/>
            </a:pPr>
            <a:r>
              <a:rPr lang="en-US" altLang="en-US" dirty="0"/>
              <a:t>A </a:t>
            </a:r>
            <a:r>
              <a:rPr lang="en-US" altLang="en-US" b="1" u="sng" dirty="0"/>
              <a:t>social contract</a:t>
            </a:r>
            <a:r>
              <a:rPr lang="en-US" altLang="en-US" u="sng" dirty="0"/>
              <a:t> </a:t>
            </a:r>
            <a:r>
              <a:rPr lang="en-US" altLang="en-US" dirty="0"/>
              <a:t>is a voluntary, unanimous agreement among the people in a society to unite as a political community and to obey the laws enacted by the government they select. </a:t>
            </a:r>
          </a:p>
          <a:p>
            <a:pPr eaLnBrk="1" hangingPunct="1"/>
            <a:r>
              <a:rPr lang="en-US" altLang="en-US" sz="2000" dirty="0"/>
              <a:t>This is an implicit arrangement and holds that the people accept the government’s </a:t>
            </a:r>
            <a:r>
              <a:rPr lang="en-US" altLang="en-US" sz="2000" b="1" u="sng" dirty="0"/>
              <a:t>sovereignty</a:t>
            </a:r>
            <a:r>
              <a:rPr lang="en-US" altLang="en-US" sz="2000" dirty="0"/>
              <a:t>—its exclusive rights to exercise political authority—only so long as the government protects people from harm and does not abuse them.</a:t>
            </a:r>
          </a:p>
          <a:p>
            <a:pPr marL="0" indent="0" eaLnBrk="1" hangingPunct="1">
              <a:buNone/>
            </a:pPr>
            <a:endParaRPr lang="en-US" altLang="en-US" dirty="0"/>
          </a:p>
          <a:p>
            <a:pPr marL="0" indent="0" eaLnBrk="1" hangingPunct="1">
              <a:buNone/>
            </a:pPr>
            <a:r>
              <a:rPr lang="en-US" altLang="en-US" dirty="0"/>
              <a:t>A social contract must be mutually beneficial to both citizens and the government.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B48DF-5D53-4943-B2D4-2363041D8261}"/>
              </a:ext>
            </a:extLst>
          </p:cNvPr>
          <p:cNvSpPr>
            <a:spLocks noGrp="1"/>
          </p:cNvSpPr>
          <p:nvPr>
            <p:ph type="title"/>
          </p:nvPr>
        </p:nvSpPr>
        <p:spPr/>
        <p:txBody>
          <a:bodyPr/>
          <a:lstStyle/>
          <a:p>
            <a:r>
              <a:rPr lang="en-US" dirty="0">
                <a:solidFill>
                  <a:schemeClr val="accent3"/>
                </a:solidFill>
              </a:rPr>
              <a:t>Hot or Not?</a:t>
            </a:r>
            <a:r>
              <a:rPr lang="en-US" sz="2000" dirty="0">
                <a:solidFill>
                  <a:schemeClr val="accent3"/>
                </a:solidFill>
              </a:rPr>
              <a:t> </a:t>
            </a:r>
            <a:r>
              <a:rPr lang="en-US" sz="1000" dirty="0">
                <a:solidFill>
                  <a:schemeClr val="accent3"/>
                </a:solidFill>
              </a:rPr>
              <a:t>1</a:t>
            </a:r>
            <a:endParaRPr lang="en-IN" sz="1000" dirty="0"/>
          </a:p>
        </p:txBody>
      </p:sp>
      <p:sp>
        <p:nvSpPr>
          <p:cNvPr id="3" name="Content Placeholder 2">
            <a:extLst>
              <a:ext uri="{FF2B5EF4-FFF2-40B4-BE49-F238E27FC236}">
                <a16:creationId xmlns:a16="http://schemas.microsoft.com/office/drawing/2014/main" id="{38B220FA-B7AC-4F54-9776-10E7AEB871DE}"/>
              </a:ext>
            </a:extLst>
          </p:cNvPr>
          <p:cNvSpPr>
            <a:spLocks noGrp="1"/>
          </p:cNvSpPr>
          <p:nvPr>
            <p:ph sz="quarter" idx="1"/>
          </p:nvPr>
        </p:nvSpPr>
        <p:spPr/>
        <p:txBody>
          <a:bodyPr/>
          <a:lstStyle/>
          <a:p>
            <a:pPr marL="0" indent="0">
              <a:buNone/>
            </a:pPr>
            <a:r>
              <a:rPr lang="en-US" altLang="en-US" dirty="0"/>
              <a:t>Why should we obey the laws of our country?</a:t>
            </a:r>
          </a:p>
        </p:txBody>
      </p:sp>
      <p:pic>
        <p:nvPicPr>
          <p:cNvPr id="7" name="Picture Placeholder 6">
            <a:extLst>
              <a:ext uri="{FF2B5EF4-FFF2-40B4-BE49-F238E27FC236}">
                <a16:creationId xmlns:a16="http://schemas.microsoft.com/office/drawing/2014/main" id="{15354310-FD2C-41FF-9D0A-274282C719BC}"/>
              </a:ext>
              <a:ext uri="{C183D7F6-B498-43B3-948B-1728B52AA6E4}">
                <adec:decorative xmlns:adec="http://schemas.microsoft.com/office/drawing/2017/decorative" val="1"/>
              </a:ext>
            </a:extLst>
          </p:cNvPr>
          <p:cNvPicPr>
            <a:picLocks noGrp="1" noChangeAspect="1"/>
          </p:cNvPicPr>
          <p:nvPr>
            <p:ph sz="quarter" idx="12"/>
          </p:nvPr>
        </p:nvPicPr>
        <p:blipFill>
          <a:blip r:embed="rId2">
            <a:extLst>
              <a:ext uri="{28A0092B-C50C-407E-A947-70E740481C1C}">
                <a14:useLocalDpi xmlns:a14="http://schemas.microsoft.com/office/drawing/2010/main" val="0"/>
              </a:ext>
            </a:extLst>
          </a:blip>
          <a:stretch>
            <a:fillRect/>
          </a:stretch>
        </p:blipFill>
        <p:spPr>
          <a:xfrm>
            <a:off x="3200400" y="2473109"/>
            <a:ext cx="2590800" cy="4092830"/>
          </a:xfrm>
        </p:spPr>
      </p:pic>
    </p:spTree>
    <p:extLst>
      <p:ext uri="{BB962C8B-B14F-4D97-AF65-F5344CB8AC3E}">
        <p14:creationId xmlns:p14="http://schemas.microsoft.com/office/powerpoint/2010/main" val="4262233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777A583-ED1B-4E6A-80B8-63E77F57E7FE}"/>
              </a:ext>
            </a:extLst>
          </p:cNvPr>
          <p:cNvSpPr>
            <a:spLocks noGrp="1"/>
          </p:cNvSpPr>
          <p:nvPr>
            <p:ph type="title"/>
          </p:nvPr>
        </p:nvSpPr>
        <p:spPr/>
        <p:txBody>
          <a:bodyPr/>
          <a:lstStyle/>
          <a:p>
            <a:r>
              <a:rPr lang="en-US" dirty="0"/>
              <a:t>The UN Flag</a:t>
            </a:r>
            <a:endParaRPr lang="en-IN" dirty="0"/>
          </a:p>
        </p:txBody>
      </p:sp>
      <p:pic>
        <p:nvPicPr>
          <p:cNvPr id="6" name="Picture Placeholder 5" descr="An image of the flag of the United Nations.">
            <a:extLst>
              <a:ext uri="{FF2B5EF4-FFF2-40B4-BE49-F238E27FC236}">
                <a16:creationId xmlns:a16="http://schemas.microsoft.com/office/drawing/2014/main" id="{ABCDCF0E-CAFB-4F77-87C0-35DA0DE11AD6}"/>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220" b="220"/>
          <a:stretch/>
        </p:blipFill>
        <p:spPr>
          <a:xfrm>
            <a:off x="2400300" y="1524000"/>
            <a:ext cx="4572000" cy="2895600"/>
          </a:xfrm>
        </p:spPr>
      </p:pic>
      <p:sp>
        <p:nvSpPr>
          <p:cNvPr id="8" name="Content Placeholder 7">
            <a:extLst>
              <a:ext uri="{FF2B5EF4-FFF2-40B4-BE49-F238E27FC236}">
                <a16:creationId xmlns:a16="http://schemas.microsoft.com/office/drawing/2014/main" id="{0ACC006D-CF51-4A4B-ADB3-B3E62940252B}"/>
              </a:ext>
            </a:extLst>
          </p:cNvPr>
          <p:cNvSpPr>
            <a:spLocks noGrp="1"/>
          </p:cNvSpPr>
          <p:nvPr>
            <p:ph sz="quarter" idx="16"/>
          </p:nvPr>
        </p:nvSpPr>
        <p:spPr>
          <a:xfrm>
            <a:off x="2514600" y="4419600"/>
            <a:ext cx="3200400" cy="228600"/>
          </a:xfrm>
        </p:spPr>
        <p:txBody>
          <a:bodyPr/>
          <a:lstStyle/>
          <a:p>
            <a:r>
              <a:rPr lang="fi-FI" dirty="0"/>
              <a:t>Digital Archive Japan/Alamy Stock Photo</a:t>
            </a:r>
            <a:endParaRPr lang="en-IN" dirty="0"/>
          </a:p>
        </p:txBody>
      </p:sp>
      <p:sp>
        <p:nvSpPr>
          <p:cNvPr id="2" name="Text Placeholder 1">
            <a:extLst>
              <a:ext uri="{FF2B5EF4-FFF2-40B4-BE49-F238E27FC236}">
                <a16:creationId xmlns:a16="http://schemas.microsoft.com/office/drawing/2014/main" id="{D9B7107B-9EC3-440D-A609-3A5C83F50739}"/>
              </a:ext>
            </a:extLst>
          </p:cNvPr>
          <p:cNvSpPr>
            <a:spLocks noGrp="1"/>
          </p:cNvSpPr>
          <p:nvPr>
            <p:ph type="body" sz="quarter" idx="12"/>
          </p:nvPr>
        </p:nvSpPr>
        <p:spPr>
          <a:xfrm>
            <a:off x="495300" y="5105400"/>
            <a:ext cx="8153400" cy="1181100"/>
          </a:xfrm>
        </p:spPr>
        <p:txBody>
          <a:bodyPr/>
          <a:lstStyle/>
          <a:p>
            <a:r>
              <a:rPr lang="en-US" sz="2000" dirty="0"/>
              <a:t>International law presents a dilemma because it conflicts with the concept of absolute national sovereignty. The United Nations is not a world government but a collection of independent, sovereign nations </a:t>
            </a:r>
            <a:endParaRPr lang="en-IN" sz="2000" dirty="0"/>
          </a:p>
        </p:txBody>
      </p:sp>
    </p:spTree>
    <p:extLst>
      <p:ext uri="{BB962C8B-B14F-4D97-AF65-F5344CB8AC3E}">
        <p14:creationId xmlns:p14="http://schemas.microsoft.com/office/powerpoint/2010/main" val="2583537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r>
              <a:rPr lang="en-IN" altLang="en-US" dirty="0"/>
              <a:t>The Development of Democracy in the United States </a:t>
            </a:r>
            <a:endParaRPr lang="en-US" altLang="en-US" dirty="0"/>
          </a:p>
        </p:txBody>
      </p:sp>
      <p:sp>
        <p:nvSpPr>
          <p:cNvPr id="17411" name="Content Placeholder 2"/>
          <p:cNvSpPr>
            <a:spLocks noGrp="1"/>
          </p:cNvSpPr>
          <p:nvPr>
            <p:ph sz="quarter" idx="1"/>
          </p:nvPr>
        </p:nvSpPr>
        <p:spPr/>
        <p:txBody>
          <a:bodyPr/>
          <a:lstStyle/>
          <a:p>
            <a:pPr marL="0" indent="0" eaLnBrk="1" hangingPunct="1">
              <a:buNone/>
            </a:pPr>
            <a:r>
              <a:rPr lang="en-US" altLang="en-US" dirty="0"/>
              <a:t>In a</a:t>
            </a:r>
            <a:r>
              <a:rPr lang="en-US" altLang="en-US" b="1" dirty="0"/>
              <a:t> </a:t>
            </a:r>
            <a:r>
              <a:rPr lang="en-US" altLang="en-US" dirty="0"/>
              <a:t>democracy, the </a:t>
            </a:r>
            <a:r>
              <a:rPr lang="en-US" altLang="en-US" b="1" u="sng" dirty="0"/>
              <a:t>legitimate authority</a:t>
            </a:r>
            <a:r>
              <a:rPr lang="en-US" altLang="en-US" dirty="0"/>
              <a:t> of the government comes from the people themselves. </a:t>
            </a:r>
          </a:p>
          <a:p>
            <a:pPr eaLnBrk="1" hangingPunct="1"/>
            <a:r>
              <a:rPr lang="en-US" altLang="en-US" sz="2000" dirty="0"/>
              <a:t>As citizens of the United States, it is important we understand how our democracy works and how we can use our critical-thinking skills to influence the political process.</a:t>
            </a:r>
          </a:p>
          <a:p>
            <a:pPr marL="0" indent="0" eaLnBrk="1" hangingPunct="1">
              <a:buNone/>
            </a:pPr>
            <a:endParaRPr lang="en-US" altLang="en-US" dirty="0"/>
          </a:p>
          <a:p>
            <a:pPr marL="0" indent="0" eaLnBrk="1" hangingPunct="1">
              <a:buNone/>
            </a:pPr>
            <a:r>
              <a:rPr lang="en-US" altLang="en-US" dirty="0"/>
              <a:t>In a </a:t>
            </a:r>
            <a:r>
              <a:rPr lang="en-US" altLang="en-US" b="1" u="sng" dirty="0"/>
              <a:t>direct democracy</a:t>
            </a:r>
            <a:r>
              <a:rPr lang="en-US" altLang="en-US" dirty="0"/>
              <a:t>, all the people directly make laws and govern themselves. </a:t>
            </a:r>
          </a:p>
          <a:p>
            <a:pPr marL="0" indent="0" eaLnBrk="1" hangingPunct="1">
              <a:buNone/>
            </a:pPr>
            <a:endParaRPr lang="en-US" altLang="en-US" dirty="0"/>
          </a:p>
          <a:p>
            <a:pPr marL="0" indent="0" eaLnBrk="1" hangingPunct="1">
              <a:buNone/>
            </a:pPr>
            <a:r>
              <a:rPr lang="en-US" altLang="en-US" dirty="0"/>
              <a:t>In a </a:t>
            </a:r>
            <a:r>
              <a:rPr lang="en-US" altLang="en-US" b="1" u="sng" dirty="0"/>
              <a:t>representative democracy </a:t>
            </a:r>
            <a:r>
              <a:rPr lang="en-US" altLang="en-US" dirty="0"/>
              <a:t>like the United States, the people turn over this authority to elected representatives.</a:t>
            </a:r>
            <a:endParaRPr lang="en-US" altLang="en-US"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BF1600-0286-41C9-98FB-8348AD609E84}"/>
              </a:ext>
            </a:extLst>
          </p:cNvPr>
          <p:cNvSpPr>
            <a:spLocks noGrp="1"/>
          </p:cNvSpPr>
          <p:nvPr>
            <p:ph type="title"/>
          </p:nvPr>
        </p:nvSpPr>
        <p:spPr/>
        <p:txBody>
          <a:bodyPr/>
          <a:lstStyle/>
          <a:p>
            <a:r>
              <a:rPr lang="en-US" dirty="0"/>
              <a:t>James Madison</a:t>
            </a:r>
            <a:endParaRPr lang="en-IN" dirty="0"/>
          </a:p>
        </p:txBody>
      </p:sp>
      <p:pic>
        <p:nvPicPr>
          <p:cNvPr id="4" name="Picture Placeholder 3" descr="An image of James Madison, the fourth president of the United States.">
            <a:extLst>
              <a:ext uri="{FF2B5EF4-FFF2-40B4-BE49-F238E27FC236}">
                <a16:creationId xmlns:a16="http://schemas.microsoft.com/office/drawing/2014/main" id="{522FE3F3-5123-4F2C-B80C-F854BE4FC72A}"/>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197" b="-1199"/>
          <a:stretch/>
        </p:blipFill>
        <p:spPr>
          <a:xfrm>
            <a:off x="2514600" y="1579880"/>
            <a:ext cx="3962400" cy="3698240"/>
          </a:xfrm>
        </p:spPr>
      </p:pic>
      <p:sp>
        <p:nvSpPr>
          <p:cNvPr id="8" name="Content Placeholder 7">
            <a:extLst>
              <a:ext uri="{FF2B5EF4-FFF2-40B4-BE49-F238E27FC236}">
                <a16:creationId xmlns:a16="http://schemas.microsoft.com/office/drawing/2014/main" id="{E43EF840-1301-49E2-8032-C38DAFDBE6E0}"/>
              </a:ext>
            </a:extLst>
          </p:cNvPr>
          <p:cNvSpPr>
            <a:spLocks noGrp="1"/>
          </p:cNvSpPr>
          <p:nvPr>
            <p:ph sz="quarter" idx="16"/>
          </p:nvPr>
        </p:nvSpPr>
        <p:spPr>
          <a:xfrm>
            <a:off x="2514600" y="5334000"/>
            <a:ext cx="2438400" cy="228600"/>
          </a:xfrm>
        </p:spPr>
        <p:txBody>
          <a:bodyPr/>
          <a:lstStyle/>
          <a:p>
            <a:r>
              <a:rPr lang="en-IN" dirty="0"/>
              <a:t>Roger-</a:t>
            </a:r>
            <a:r>
              <a:rPr lang="en-IN" dirty="0" err="1"/>
              <a:t>Viollet</a:t>
            </a:r>
            <a:r>
              <a:rPr lang="en-IN" dirty="0"/>
              <a:t>/The Image Works </a:t>
            </a:r>
          </a:p>
        </p:txBody>
      </p:sp>
    </p:spTree>
    <p:extLst>
      <p:ext uri="{BB962C8B-B14F-4D97-AF65-F5344CB8AC3E}">
        <p14:creationId xmlns:p14="http://schemas.microsoft.com/office/powerpoint/2010/main" val="106393415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4"/>
  <p:tag name="MMPROD_UIDATA" val="&lt;database version=&quot;7.0&quot;&gt;&lt;object type=&quot;1&quot; unique_id=&quot;10001&quot;&gt;&lt;object type=&quot;8&quot; unique_id=&quot;10754&quot;&gt;&lt;/object&gt;&lt;object type=&quot;2&quot; unique_id=&quot;10755&quot;&gt;&lt;object type=&quot;3&quot; unique_id=&quot;10756&quot;&gt;&lt;property id=&quot;20148&quot; value=&quot;5&quot;/&gt;&lt;property id=&quot;20300&quot; value=&quot;Slide 1 - &amp;quot;LAW &amp;amp; POLITICS&amp;quot;&quot;/&gt;&lt;property id=&quot;20307&quot; value=&quot;256&quot;/&gt;&lt;/object&gt;&lt;object type=&quot;3&quot; unique_id=&quot;10757&quot;&gt;&lt;property id=&quot;20148&quot; value=&quot;5&quot;/&gt;&lt;property id=&quot;20300&quot; value=&quot;Slide 2 - &amp;quot;The social contract theory of government&amp;quot;&quot;/&gt;&lt;property id=&quot;20307&quot; value=&quot;257&quot;/&gt;&lt;/object&gt;&lt;object type=&quot;3&quot; unique_id=&quot;10758&quot;&gt;&lt;property id=&quot;20148&quot; value=&quot;5&quot;/&gt;&lt;property id=&quot;20300&quot; value=&quot;Slide 3&quot;/&gt;&lt;property id=&quot;20307&quot; value=&quot;316&quot;/&gt;&lt;/object&gt;&lt;object type=&quot;3&quot; unique_id=&quot;10759&quot;&gt;&lt;property id=&quot;20148&quot; value=&quot;5&quot;/&gt;&lt;property id=&quot;20300&quot; value=&quot;Slide 4 - &amp;quot;What is a social contract?&amp;quot;&quot;/&gt;&lt;property id=&quot;20307&quot; value=&quot;275&quot;/&gt;&lt;/object&gt;&lt;object type=&quot;3&quot; unique_id=&quot;10760&quot;&gt;&lt;property id=&quot;20148&quot; value=&quot;5&quot;/&gt;&lt;property id=&quot;20300&quot; value=&quot;Slide 5 - &amp;quot;Hot or Not?&amp;quot;&quot;/&gt;&lt;property id=&quot;20307&quot; value=&quot;317&quot;/&gt;&lt;/object&gt;&lt;object type=&quot;3&quot; unique_id=&quot;10761&quot;&gt;&lt;property id=&quot;20148&quot; value=&quot;5&quot;/&gt;&lt;property id=&quot;20300&quot; value=&quot;Slide 6&quot;/&gt;&lt;property id=&quot;20307&quot; value=&quot;318&quot;/&gt;&lt;/object&gt;&lt;object type=&quot;3&quot; unique_id=&quot;10762&quot;&gt;&lt;property id=&quot;20148&quot; value=&quot;5&quot;/&gt;&lt;property id=&quot;20300&quot; value=&quot;Slide 7 - &amp;quot;The development of democracy in the United States &amp;quot;&quot;/&gt;&lt;property id=&quot;20307&quot; value=&quot;284&quot;/&gt;&lt;/object&gt;&lt;object type=&quot;3&quot; unique_id=&quot;10763&quot;&gt;&lt;property id=&quot;20148&quot; value=&quot;5&quot;/&gt;&lt;property id=&quot;20300&quot; value=&quot;Slide 8&quot;/&gt;&lt;property id=&quot;20307&quot; value=&quot;319&quot;/&gt;&lt;/object&gt;&lt;object type=&quot;3&quot; unique_id=&quot;10764&quot;&gt;&lt;property id=&quot;20148&quot; value=&quot;5&quot;/&gt;&lt;property id=&quot;20300&quot; value=&quot;Slide 9 - &amp;quot;Checks and balances&amp;quot;&quot;/&gt;&lt;property id=&quot;20307&quot; value=&quot;263&quot;/&gt;&lt;/object&gt;&lt;object type=&quot;3&quot; unique_id=&quot;10765&quot;&gt;&lt;property id=&quot;20148&quot; value=&quot;5&quot;/&gt;&lt;property id=&quot;20300&quot; value=&quot;Slide 10 - &amp;quot;To vote or not to vote&amp;quot;&quot;/&gt;&lt;property id=&quot;20307&quot; value=&quot;264&quot;/&gt;&lt;/object&gt;&lt;object type=&quot;3&quot; unique_id=&quot;10766&quot;&gt;&lt;property id=&quot;20148&quot; value=&quot;5&quot;/&gt;&lt;property id=&quot;20300&quot; value=&quot;Slide 11&quot;/&gt;&lt;property id=&quot;20307&quot; value=&quot;321&quot;/&gt;&lt;/object&gt;&lt;object type=&quot;3&quot; unique_id=&quot;10767&quot;&gt;&lt;property id=&quot;20148&quot; value=&quot;5&quot;/&gt;&lt;property id=&quot;20300&quot; value=&quot;Slide 12&quot;/&gt;&lt;property id=&quot;20307&quot; value=&quot;320&quot;/&gt;&lt;/object&gt;&lt;object type=&quot;3&quot; unique_id=&quot;10768&quot;&gt;&lt;property id=&quot;20148&quot; value=&quot;5&quot;/&gt;&lt;property id=&quot;20300&quot; value=&quot;Slide 13 - &amp;quot;The executive branch&amp;quot;&quot;/&gt;&lt;property id=&quot;20307&quot; value=&quot;286&quot;/&gt;&lt;/object&gt;&lt;object type=&quot;3&quot; unique_id=&quot;10769&quot;&gt;&lt;property id=&quot;20148&quot; value=&quot;5&quot;/&gt;&lt;property id=&quot;20300&quot; value=&quot;Slide 14 - &amp;quot;Checks on executive power&amp;quot;&quot;/&gt;&lt;property id=&quot;20307&quot; value=&quot;287&quot;/&gt;&lt;/object&gt;&lt;object type=&quot;3&quot; unique_id=&quot;10770&quot;&gt;&lt;property id=&quot;20148&quot; value=&quot;5&quot;/&gt;&lt;property id=&quot;20300&quot; value=&quot;Slide 15&quot;/&gt;&lt;property id=&quot;20307&quot; value=&quot;322&quot;/&gt;&lt;/object&gt;&lt;object type=&quot;3&quot; unique_id=&quot;10771&quot;&gt;&lt;property id=&quot;20148&quot; value=&quot;5&quot;/&gt;&lt;property id=&quot;20300&quot; value=&quot;Slide 16 - &amp;quot;The legislative branch&amp;quot;&quot;/&gt;&lt;property id=&quot;20307&quot; value=&quot;309&quot;/&gt;&lt;/object&gt;&lt;object type=&quot;3&quot; unique_id=&quot;10772&quot;&gt;&lt;property id=&quot;20148&quot; value=&quot;5&quot;/&gt;&lt;property id=&quot;20300&quot; value=&quot;Slide 17&quot;/&gt;&lt;property id=&quot;20307&quot; value=&quot;323&quot;/&gt;&lt;/object&gt;&lt;object type=&quot;3&quot; unique_id=&quot;10773&quot;&gt;&lt;property id=&quot;20148&quot; value=&quot;5&quot;/&gt;&lt;property id=&quot;20300&quot; value=&quot;Slide 18 - &amp;quot;Participating in the legislative process&amp;quot;&quot;/&gt;&lt;property id=&quot;20307&quot; value=&quot;315&quot;/&gt;&lt;/object&gt;&lt;object type=&quot;3&quot; unique_id=&quot;10774&quot;&gt;&lt;property id=&quot;20148&quot; value=&quot;5&quot;/&gt;&lt;property id=&quot;20300&quot; value=&quot;Slide 19&quot;/&gt;&lt;property id=&quot;20307&quot; value=&quot;324&quot;/&gt;&lt;/object&gt;&lt;object type=&quot;3&quot; unique_id=&quot;10775&quot;&gt;&lt;property id=&quot;20148&quot; value=&quot;5&quot;/&gt;&lt;property id=&quot;20300&quot; value=&quot;Slide 20 - &amp;quot;Hot or Not?&amp;quot;&quot;/&gt;&lt;property id=&quot;20307&quot; value=&quot;325&quot;/&gt;&lt;/object&gt;&lt;object type=&quot;3&quot; unique_id=&quot;10776&quot;&gt;&lt;property id=&quot;20148&quot; value=&quot;5&quot;/&gt;&lt;property id=&quot;20300&quot; value=&quot;Slide 21&quot;/&gt;&lt;property id=&quot;20307&quot; value=&quot;326&quot;/&gt;&lt;/object&gt;&lt;object type=&quot;3&quot; unique_id=&quot;10777&quot;&gt;&lt;property id=&quot;20148&quot; value=&quot;5&quot;/&gt;&lt;property id=&quot;20300&quot; value=&quot;Slide 22 - &amp;quot;Civil disobedience&amp;quot;&quot;/&gt;&lt;property id=&quot;20307&quot; value=&quot;310&quot;/&gt;&lt;/object&gt;&lt;object type=&quot;3&quot; unique_id=&quot;10778&quot;&gt;&lt;property id=&quot;20148&quot; value=&quot;5&quot;/&gt;&lt;property id=&quot;20300&quot; value=&quot;Slide 23&quot;/&gt;&lt;property id=&quot;20307&quot; value=&quot;327&quot;/&gt;&lt;/object&gt;&lt;object type=&quot;3&quot; unique_id=&quot;10779&quot;&gt;&lt;property id=&quot;20148&quot; value=&quot;5&quot;/&gt;&lt;property id=&quot;20300&quot; value=&quot;Slide 24&quot;/&gt;&lt;property id=&quot;20307&quot; value=&quot;328&quot;/&gt;&lt;/object&gt;&lt;object type=&quot;3&quot; unique_id=&quot;10780&quot;&gt;&lt;property id=&quot;20148&quot; value=&quot;5&quot;/&gt;&lt;property id=&quot;20300&quot; value=&quot;Slide 25 - &amp;quot;Engaging in civil disobedience&amp;quot;&quot;/&gt;&lt;property id=&quot;20307&quot; value=&quot;314&quot;/&gt;&lt;/object&gt;&lt;object type=&quot;3&quot; unique_id=&quot;10781&quot;&gt;&lt;property id=&quot;20148&quot; value=&quot;5&quot;/&gt;&lt;property id=&quot;20300&quot; value=&quot;Slide 26 - &amp;quot;The judicial branch&amp;quot;&quot;/&gt;&lt;property id=&quot;20307&quot; value=&quot;311&quot;/&gt;&lt;/object&gt;&lt;object type=&quot;3&quot; unique_id=&quot;10782&quot;&gt;&lt;property id=&quot;20148&quot; value=&quot;5&quot;/&gt;&lt;property id=&quot;20300&quot; value=&quot;Slide 27&quot;/&gt;&lt;property id=&quot;20307&quot; value=&quot;329&quot;/&gt;&lt;/object&gt;&lt;object type=&quot;3&quot; unique_id=&quot;10783&quot;&gt;&lt;property id=&quot;20148&quot; value=&quot;5&quot;/&gt;&lt;property id=&quot;20300&quot; value=&quot;Slide 28 - &amp;quot;Legal reasoning and the doctrine of legal precedent&amp;quot;&quot;/&gt;&lt;property id=&quot;20307&quot; value=&quot;312&quot;/&gt;&lt;/object&gt;&lt;object type=&quot;3&quot; unique_id=&quot;10784&quot;&gt;&lt;property id=&quot;20148&quot; value=&quot;5&quot;/&gt;&lt;property id=&quot;20300&quot; value=&quot;Slide 29 - &amp;quot;Evaluating legal precedence&amp;quot;&quot;/&gt;&lt;property id=&quot;20307&quot; value=&quot;313&quot;/&gt;&lt;/object&gt;&lt;object type=&quot;3&quot; unique_id=&quot;10785&quot;&gt;&lt;property id=&quot;20148&quot; value=&quot;5&quot;/&gt;&lt;property id=&quot;20300&quot; value=&quot;Slide 30 - &amp;quot;Conclusions&amp;quot;&quot;/&gt;&lt;property id=&quot;20307&quot; value=&quot;285&quot;/&gt;&lt;/object&gt;&lt;object type=&quot;3&quot; unique_id=&quot;10786&quot;&gt;&lt;property id=&quot;20148&quot; value=&quot;5&quot;/&gt;&lt;property id=&quot;20300&quot; value=&quot;Slide 31&quot;/&gt;&lt;property id=&quot;20307&quot; value=&quot;330&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1_bosstheme2011">
  <a:themeElements>
    <a:clrScheme name="Carnival">
      <a:dk1>
        <a:sysClr val="windowText" lastClr="000000"/>
      </a:dk1>
      <a:lt1>
        <a:sysClr val="window" lastClr="FFFFFF"/>
      </a:lt1>
      <a:dk2>
        <a:srgbClr val="2A2D6C"/>
      </a:dk2>
      <a:lt2>
        <a:srgbClr val="FCED90"/>
      </a:lt2>
      <a:accent1>
        <a:srgbClr val="E0B602"/>
      </a:accent1>
      <a:accent2>
        <a:srgbClr val="C77D00"/>
      </a:accent2>
      <a:accent3>
        <a:srgbClr val="C43D1F"/>
      </a:accent3>
      <a:accent4>
        <a:srgbClr val="B42469"/>
      </a:accent4>
      <a:accent5>
        <a:srgbClr val="7B309B"/>
      </a:accent5>
      <a:accent6>
        <a:srgbClr val="4560AD"/>
      </a:accent6>
      <a:hlink>
        <a:srgbClr val="118FBF"/>
      </a:hlink>
      <a:folHlink>
        <a:srgbClr val="0CA15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arnival">
    <a:dk1>
      <a:sysClr val="windowText" lastClr="000000"/>
    </a:dk1>
    <a:lt1>
      <a:sysClr val="window" lastClr="FFFFFF"/>
    </a:lt1>
    <a:dk2>
      <a:srgbClr val="2A2D6C"/>
    </a:dk2>
    <a:lt2>
      <a:srgbClr val="FCED90"/>
    </a:lt2>
    <a:accent1>
      <a:srgbClr val="E0B602"/>
    </a:accent1>
    <a:accent2>
      <a:srgbClr val="C77D00"/>
    </a:accent2>
    <a:accent3>
      <a:srgbClr val="C43D1F"/>
    </a:accent3>
    <a:accent4>
      <a:srgbClr val="B42469"/>
    </a:accent4>
    <a:accent5>
      <a:srgbClr val="7B309B"/>
    </a:accent5>
    <a:accent6>
      <a:srgbClr val="4560AD"/>
    </a:accent6>
    <a:hlink>
      <a:srgbClr val="118FBF"/>
    </a:hlink>
    <a:folHlink>
      <a:srgbClr val="0CA15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D48022EABF1754A9167513451C89C8D" ma:contentTypeVersion="20" ma:contentTypeDescription="Create a new document." ma:contentTypeScope="" ma:versionID="1a2a969a0d5866811ab0a9e97483770a">
  <xsd:schema xmlns:xsd="http://www.w3.org/2001/XMLSchema" xmlns:xs="http://www.w3.org/2001/XMLSchema" xmlns:p="http://schemas.microsoft.com/office/2006/metadata/properties" xmlns:ns2="3b891efd-a537-4e57-a9a6-7bde74ae8a20" xmlns:ns3="b7fbc176-c5f2-4fe2-83e2-528516b9f35d" targetNamespace="http://schemas.microsoft.com/office/2006/metadata/properties" ma:root="true" ma:fieldsID="c0dbe534cd44d978c3fb467922caaec5" ns2:_="" ns3:_="">
    <xsd:import namespace="3b891efd-a537-4e57-a9a6-7bde74ae8a20"/>
    <xsd:import namespace="b7fbc176-c5f2-4fe2-83e2-528516b9f35d"/>
    <xsd:element name="properties">
      <xsd:complexType>
        <xsd:sequence>
          <xsd:element name="documentManagement">
            <xsd:complexType>
              <xsd:all>
                <xsd:element ref="ns2:SharedWithUsers" minOccurs="0"/>
                <xsd:element ref="ns2:SharedWithDetails" minOccurs="0"/>
                <xsd:element ref="ns3:ozku" minOccurs="0"/>
                <xsd:element ref="ns3:Check_x0020_in_x0020_comments" minOccurs="0"/>
                <xsd:element ref="ns3:Check_x0020_in_x0020_comments_x003a_Text"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891efd-a537-4e57-a9a6-7bde74ae8a20"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3" nillable="true" ma:displayName="Last Shared By User" ma:description="" ma:internalName="LastSharedByUser" ma:readOnly="true">
      <xsd:simpleType>
        <xsd:restriction base="dms:Note">
          <xsd:maxLength value="255"/>
        </xsd:restriction>
      </xsd:simpleType>
    </xsd:element>
    <xsd:element name="LastSharedByTime" ma:index="14"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b7fbc176-c5f2-4fe2-83e2-528516b9f35d" elementFormDefault="qualified">
    <xsd:import namespace="http://schemas.microsoft.com/office/2006/documentManagement/types"/>
    <xsd:import namespace="http://schemas.microsoft.com/office/infopath/2007/PartnerControls"/>
    <xsd:element name="ozku" ma:index="10" nillable="true" ma:displayName="Text" ma:internalName="ozku">
      <xsd:simpleType>
        <xsd:restriction base="dms:Text"/>
      </xsd:simpleType>
    </xsd:element>
    <xsd:element name="Check_x0020_in_x0020_comments" ma:index="11" nillable="true" ma:displayName="Check in comments" ma:description="Check in comments" ma:list="{b7fbc176-c5f2-4fe2-83e2-528516b9f35d}" ma:internalName="Check_x0020_in_x0020_comments" ma:readOnly="false" ma:showField="_UIVersionString">
      <xsd:simpleType>
        <xsd:restriction base="dms:Lookup"/>
      </xsd:simpleType>
    </xsd:element>
    <xsd:element name="Check_x0020_in_x0020_comments_x003a_Text" ma:index="12" nillable="true" ma:displayName="Check in comments:Text" ma:list="{b7fbc176-c5f2-4fe2-83e2-528516b9f35d}" ma:internalName="Check_x0020_in_x0020_comments_x003a_Text" ma:readOnly="true" ma:showField="ozku" ma:web="3b891efd-a537-4e57-a9a6-7bde74ae8a20">
      <xsd:simpleType>
        <xsd:restriction base="dms:Lookup"/>
      </xsd:simpleType>
    </xsd:element>
    <xsd:element name="MediaServiceMetadata" ma:index="15" nillable="true" ma:displayName="MediaServiceMetadata" ma:description="" ma:hidden="true" ma:internalName="MediaServiceMetadata" ma:readOnly="true">
      <xsd:simpleType>
        <xsd:restriction base="dms:Note"/>
      </xsd:simpleType>
    </xsd:element>
    <xsd:element name="MediaServiceFastMetadata" ma:index="16" nillable="true" ma:displayName="MediaServiceFastMetadata" ma:description="" ma:hidden="true" ma:internalName="MediaServiceFast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Location" ma:index="19" nillable="true" ma:displayName="MediaServiceLocation" ma:internalName="MediaServiceLocation" ma:readOnly="true">
      <xsd:simpleType>
        <xsd:restriction base="dms:Text"/>
      </xsd:simpleType>
    </xsd:element>
    <xsd:element name="MediaServiceOCR" ma:index="20" nillable="true" ma:displayName="MediaServiceOCR" ma:internalName="MediaServiceOCR" ma:readOnly="true">
      <xsd:simpleType>
        <xsd:restriction base="dms:Note">
          <xsd:maxLength value="255"/>
        </xsd:restriction>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Check_x0020_in_x0020_comments xmlns="b7fbc176-c5f2-4fe2-83e2-528516b9f35d" xsi:nil="true"/>
    <ozku xmlns="b7fbc176-c5f2-4fe2-83e2-528516b9f35d" xsi:nil="true"/>
  </documentManagement>
</p:properties>
</file>

<file path=customXml/itemProps1.xml><?xml version="1.0" encoding="utf-8"?>
<ds:datastoreItem xmlns:ds="http://schemas.openxmlformats.org/officeDocument/2006/customXml" ds:itemID="{063E1019-C71C-4BAB-9240-7DBEC0F4B361}"/>
</file>

<file path=customXml/itemProps2.xml><?xml version="1.0" encoding="utf-8"?>
<ds:datastoreItem xmlns:ds="http://schemas.openxmlformats.org/officeDocument/2006/customXml" ds:itemID="{7923D974-D784-452B-8A9D-47EEAF6C8C6A}">
  <ds:schemaRefs>
    <ds:schemaRef ds:uri="http://schemas.microsoft.com/sharepoint/v3/contenttype/forms"/>
  </ds:schemaRefs>
</ds:datastoreItem>
</file>

<file path=customXml/itemProps3.xml><?xml version="1.0" encoding="utf-8"?>
<ds:datastoreItem xmlns:ds="http://schemas.openxmlformats.org/officeDocument/2006/customXml" ds:itemID="{1D913564-2300-4382-88C1-6227EF74A164}">
  <ds:schemaRefs>
    <ds:schemaRef ds:uri="http://schemas.microsoft.com/office/2006/documentManagement/types"/>
    <ds:schemaRef ds:uri="http://purl.org/dc/dcmitype/"/>
    <ds:schemaRef ds:uri="http://www.w3.org/XML/1998/namespace"/>
    <ds:schemaRef ds:uri="http://purl.org/dc/terms/"/>
    <ds:schemaRef ds:uri="aa4f5ada-9d1d-46d6-b705-f2cf90d05a91"/>
    <ds:schemaRef ds:uri="3b891efd-a537-4e57-a9a6-7bde74ae8a20"/>
    <ds:schemaRef ds:uri="http://purl.org/dc/elements/1.1/"/>
    <ds:schemaRef ds:uri="http://schemas.microsoft.com/office/infopath/2007/PartnerControls"/>
    <ds:schemaRef ds:uri="http://schemas.openxmlformats.org/package/2006/metadata/core-properties"/>
    <ds:schemaRef ds:uri="http://schemas.microsoft.com/office/2006/metadata/properties"/>
    <ds:schemaRef ds:uri="b7fbc176-c5f2-4fe2-83e2-528516b9f35d"/>
  </ds:schemaRefs>
</ds:datastoreItem>
</file>

<file path=docProps/app.xml><?xml version="1.0" encoding="utf-8"?>
<Properties xmlns="http://schemas.openxmlformats.org/officeDocument/2006/extended-properties" xmlns:vt="http://schemas.openxmlformats.org/officeDocument/2006/docPropsVTypes">
  <Template/>
  <TotalTime>3143</TotalTime>
  <Words>2205</Words>
  <Application>Microsoft Office PowerPoint</Application>
  <PresentationFormat>On-screen Show (4:3)</PresentationFormat>
  <Paragraphs>214</Paragraphs>
  <Slides>41</Slides>
  <Notes>3</Notes>
  <HiddenSlides>4</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41</vt:i4>
      </vt:variant>
    </vt:vector>
  </HeadingPairs>
  <TitlesOfParts>
    <vt:vector size="45" baseType="lpstr">
      <vt:lpstr>Arial</vt:lpstr>
      <vt:lpstr>Times New Roman</vt:lpstr>
      <vt:lpstr>Wingdings</vt:lpstr>
      <vt:lpstr>1_bosstheme2011</vt:lpstr>
      <vt:lpstr>Chapter 13 Law and Politics</vt:lpstr>
      <vt:lpstr>What Point Do You Think the Demonstrators Are Trying to Make?</vt:lpstr>
      <vt:lpstr>The Social Contract Theory of Government</vt:lpstr>
      <vt:lpstr>Thomas Hobbes and John Locke</vt:lpstr>
      <vt:lpstr>What Is a Social Contract?</vt:lpstr>
      <vt:lpstr>Hot or Not? 1</vt:lpstr>
      <vt:lpstr>The UN Flag</vt:lpstr>
      <vt:lpstr>The Development of Democracy in the United States </vt:lpstr>
      <vt:lpstr>James Madison</vt:lpstr>
      <vt:lpstr>Liberal Democracy: Protection of Individual Rights</vt:lpstr>
      <vt:lpstr>Political Campaigns and Elections 1</vt:lpstr>
      <vt:lpstr>Political Campaigns and Elections 2</vt:lpstr>
      <vt:lpstr>To Vote or Not to Vote</vt:lpstr>
      <vt:lpstr>Reported Voting in the United States, 1972 to 2014 1</vt:lpstr>
      <vt:lpstr>Reported Voting in the United States, 1972 to 2014 2</vt:lpstr>
      <vt:lpstr>Reported Voting in the United States, 1972 to 2014 3</vt:lpstr>
      <vt:lpstr>The Executive Branch</vt:lpstr>
      <vt:lpstr>Checks on Executive Power</vt:lpstr>
      <vt:lpstr>Was Executive Order 9066 to Send Japanese Americans to Internment Camps Morally Justified?</vt:lpstr>
      <vt:lpstr>The Legislative Branch</vt:lpstr>
      <vt:lpstr>Congress Enacts Laws and Acts as a Check on Executive Power</vt:lpstr>
      <vt:lpstr>Participating in the Legislative Process</vt:lpstr>
      <vt:lpstr>Top Six Spenders on Lobbying 2018*</vt:lpstr>
      <vt:lpstr>Anti-Drone Protest by Grandmothers Against the War</vt:lpstr>
      <vt:lpstr>Hot or Not? 2</vt:lpstr>
      <vt:lpstr>Civil Disobedience</vt:lpstr>
      <vt:lpstr>African-American Sanitation Workers Protested Unfair and Inhumane Work Conditions in Memphis, 1968</vt:lpstr>
      <vt:lpstr>Engaging in Civil Disobedience</vt:lpstr>
      <vt:lpstr>Rosa Park's Act of Civil Disobedience Sparked the Montgomery, Alabama, Bus Boycott</vt:lpstr>
      <vt:lpstr>The Judicial Branch</vt:lpstr>
      <vt:lpstr>The U.S. Supreme Court Justices</vt:lpstr>
      <vt:lpstr>Rules of Evidence</vt:lpstr>
      <vt:lpstr>Legal Reasoning and the Doctrine of Legal Precedent</vt:lpstr>
      <vt:lpstr>Evaluating Legal Precedence</vt:lpstr>
      <vt:lpstr>Rules of Evidence Were Introduced to Prevent Injustices Such as the Salem Witch Trials</vt:lpstr>
      <vt:lpstr>Conclusions</vt:lpstr>
      <vt:lpstr>Perspectives on the Use of Drones in Warfare</vt:lpstr>
      <vt:lpstr>Accessibility Content: Text Alternatives for Images</vt:lpstr>
      <vt:lpstr>Top Six Spenders on Lobbying 2018* - Text Alternative</vt:lpstr>
      <vt:lpstr>The U.S. Supreme Court Justices - Text Alternative</vt:lpstr>
      <vt:lpstr>Rules of Evidence Were Introduced to Prevent Injustices Such as the Salem Witch Trials - Text Alternative</vt:lpstr>
    </vt:vector>
  </TitlesOfParts>
  <Company>Dell Computer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 1e</dc:title>
  <dc:creator>Richard Byers</dc:creator>
  <cp:lastModifiedBy>Ashtami Devi</cp:lastModifiedBy>
  <cp:revision>538</cp:revision>
  <dcterms:created xsi:type="dcterms:W3CDTF">2000-06-17T21:34:10Z</dcterms:created>
  <dcterms:modified xsi:type="dcterms:W3CDTF">2020-06-26T11:06:23Z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0x0101009D48022EABF1754A9167513451C89C8D</vt:lpwstr>
  </property>
</Properties>
</file>