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50" r:id="rId4"/>
  </p:sldMasterIdLst>
  <p:notesMasterIdLst>
    <p:notesMasterId r:id="rId38"/>
  </p:notesMasterIdLst>
  <p:handoutMasterIdLst>
    <p:handoutMasterId r:id="rId39"/>
  </p:handoutMasterIdLst>
  <p:sldIdLst>
    <p:sldId id="256" r:id="rId5"/>
    <p:sldId id="303" r:id="rId6"/>
    <p:sldId id="257" r:id="rId7"/>
    <p:sldId id="328" r:id="rId8"/>
    <p:sldId id="275" r:id="rId9"/>
    <p:sldId id="329" r:id="rId10"/>
    <p:sldId id="313" r:id="rId11"/>
    <p:sldId id="314" r:id="rId12"/>
    <p:sldId id="331" r:id="rId13"/>
    <p:sldId id="330" r:id="rId14"/>
    <p:sldId id="315" r:id="rId15"/>
    <p:sldId id="316" r:id="rId16"/>
    <p:sldId id="286" r:id="rId17"/>
    <p:sldId id="321" r:id="rId18"/>
    <p:sldId id="317" r:id="rId19"/>
    <p:sldId id="320" r:id="rId20"/>
    <p:sldId id="318" r:id="rId21"/>
    <p:sldId id="263" r:id="rId22"/>
    <p:sldId id="332" r:id="rId23"/>
    <p:sldId id="288" r:id="rId24"/>
    <p:sldId id="333" r:id="rId25"/>
    <p:sldId id="340" r:id="rId26"/>
    <p:sldId id="334" r:id="rId27"/>
    <p:sldId id="336" r:id="rId28"/>
    <p:sldId id="337" r:id="rId29"/>
    <p:sldId id="338" r:id="rId30"/>
    <p:sldId id="308" r:id="rId31"/>
    <p:sldId id="287" r:id="rId32"/>
    <p:sldId id="322" r:id="rId33"/>
    <p:sldId id="339" r:id="rId34"/>
    <p:sldId id="289" r:id="rId35"/>
    <p:sldId id="309" r:id="rId36"/>
    <p:sldId id="310" r:id="rId37"/>
  </p:sldIdLst>
  <p:sldSz cx="9144000" cy="6858000" type="screen4x3"/>
  <p:notesSz cx="6858000" cy="9144000"/>
  <p:custDataLst>
    <p:tags r:id="rId40"/>
  </p:custDataLst>
  <p:defaultTextStyle>
    <a:defPPr>
      <a:defRPr lang="en-US"/>
    </a:defPPr>
    <a:lvl1pPr algn="l" rtl="0" fontAlgn="base">
      <a:spcBef>
        <a:spcPct val="0"/>
      </a:spcBef>
      <a:spcAft>
        <a:spcPct val="0"/>
      </a:spcAft>
      <a:defRPr kern="1200">
        <a:solidFill>
          <a:schemeClr val="tx2"/>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Section" id="{035643B8-81B2-4970-B66B-30F32519F669}">
          <p14:sldIdLst>
            <p14:sldId id="256"/>
            <p14:sldId id="303"/>
            <p14:sldId id="257"/>
            <p14:sldId id="328"/>
            <p14:sldId id="275"/>
            <p14:sldId id="329"/>
            <p14:sldId id="313"/>
            <p14:sldId id="314"/>
            <p14:sldId id="331"/>
            <p14:sldId id="330"/>
            <p14:sldId id="315"/>
            <p14:sldId id="316"/>
            <p14:sldId id="286"/>
            <p14:sldId id="321"/>
            <p14:sldId id="317"/>
            <p14:sldId id="320"/>
            <p14:sldId id="318"/>
            <p14:sldId id="263"/>
            <p14:sldId id="332"/>
            <p14:sldId id="288"/>
            <p14:sldId id="333"/>
            <p14:sldId id="340"/>
            <p14:sldId id="334"/>
            <p14:sldId id="336"/>
            <p14:sldId id="337"/>
            <p14:sldId id="338"/>
            <p14:sldId id="308"/>
            <p14:sldId id="287"/>
            <p14:sldId id="322"/>
            <p14:sldId id="339"/>
            <p14:sldId id="289"/>
          </p14:sldIdLst>
        </p14:section>
        <p14:section name="Appendix: Image Descriptions for Unsighted Students" id="{AA51D2FB-D6B8-4975-8F91-0EBA4248CF83}">
          <p14:sldIdLst>
            <p14:sldId id="309"/>
            <p14:sldId id="31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rsource001" initials="ANSR" lastIdx="5" clrIdx="0">
    <p:extLst>
      <p:ext uri="{19B8F6BF-5375-455C-9EA6-DF929625EA0E}">
        <p15:presenceInfo xmlns:p15="http://schemas.microsoft.com/office/powerpoint/2012/main" userId="ansrsource00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6EC5"/>
    <a:srgbClr val="8387CF"/>
    <a:srgbClr val="E0B602"/>
    <a:srgbClr val="5F5CBE"/>
    <a:srgbClr val="C77D00"/>
    <a:srgbClr val="69B8D7"/>
    <a:srgbClr val="2A2D6C"/>
    <a:srgbClr val="A46600"/>
    <a:srgbClr val="6B6E9B"/>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41" autoAdjust="0"/>
    <p:restoredTop sz="96517" autoAdjust="0"/>
  </p:normalViewPr>
  <p:slideViewPr>
    <p:cSldViewPr>
      <p:cViewPr varScale="1">
        <p:scale>
          <a:sx n="111" d="100"/>
          <a:sy n="111" d="100"/>
        </p:scale>
        <p:origin x="1644" y="114"/>
      </p:cViewPr>
      <p:guideLst>
        <p:guide orient="horz" pos="2160"/>
        <p:guide pos="2880"/>
      </p:guideLst>
    </p:cSldViewPr>
  </p:slideViewPr>
  <p:outlineViewPr>
    <p:cViewPr>
      <p:scale>
        <a:sx n="33" d="100"/>
        <a:sy n="33" d="100"/>
      </p:scale>
      <p:origin x="0" y="-13188"/>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solidFill>
                  <a:schemeClr val="tx1"/>
                </a:solidFill>
                <a:latin typeface="Times New Roman" pitchFamily="18" charset="0"/>
              </a:defRPr>
            </a:lvl1pPr>
          </a:lstStyle>
          <a:p>
            <a:pPr>
              <a:defRPr/>
            </a:pPr>
            <a:endParaRPr lang="en-US" dirty="0"/>
          </a:p>
        </p:txBody>
      </p:sp>
      <p:sp>
        <p:nvSpPr>
          <p:cNvPr id="1229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Times New Roman" pitchFamily="18" charset="0"/>
              </a:defRPr>
            </a:lvl1pPr>
          </a:lstStyle>
          <a:p>
            <a:pPr>
              <a:defRPr/>
            </a:pPr>
            <a:endParaRPr lang="en-US" dirty="0"/>
          </a:p>
        </p:txBody>
      </p:sp>
      <p:sp>
        <p:nvSpPr>
          <p:cNvPr id="1229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chemeClr val="tx1"/>
                </a:solidFill>
                <a:latin typeface="Times New Roman" pitchFamily="18" charset="0"/>
              </a:defRPr>
            </a:lvl1pPr>
          </a:lstStyle>
          <a:p>
            <a:pPr>
              <a:defRPr/>
            </a:pPr>
            <a:endParaRPr lang="en-US" dirty="0"/>
          </a:p>
        </p:txBody>
      </p:sp>
      <p:sp>
        <p:nvSpPr>
          <p:cNvPr id="1229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Times New Roman" panose="02020603050405020304" pitchFamily="18" charset="0"/>
              </a:defRPr>
            </a:lvl1pPr>
          </a:lstStyle>
          <a:p>
            <a:fld id="{B9B6D395-1BF2-4E28-B858-F95A609AC66B}" type="slidenum">
              <a:rPr lang="en-US" altLang="en-US"/>
              <a:pPr/>
              <a:t>‹#›</a:t>
            </a:fld>
            <a:endParaRPr lang="en-US" altLang="en-US" dirty="0"/>
          </a:p>
        </p:txBody>
      </p:sp>
    </p:spTree>
    <p:extLst>
      <p:ext uri="{BB962C8B-B14F-4D97-AF65-F5344CB8AC3E}">
        <p14:creationId xmlns:p14="http://schemas.microsoft.com/office/powerpoint/2010/main" val="19002585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solidFill>
                  <a:schemeClr val="tx1"/>
                </a:solidFill>
                <a:latin typeface="Times New Roman" pitchFamily="18" charset="0"/>
              </a:defRPr>
            </a:lvl1pPr>
          </a:lstStyle>
          <a:p>
            <a:pPr>
              <a:defRPr/>
            </a:pPr>
            <a:endParaRPr lang="en-US" dirty="0"/>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Times New Roman" pitchFamily="18" charset="0"/>
              </a:defRPr>
            </a:lvl1pPr>
          </a:lstStyle>
          <a:p>
            <a:pPr>
              <a:defRPr/>
            </a:pPr>
            <a:endParaRPr lang="en-US" dirty="0"/>
          </a:p>
        </p:txBody>
      </p:sp>
      <p:sp>
        <p:nvSpPr>
          <p:cNvPr id="532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chemeClr val="tx1"/>
                </a:solidFill>
                <a:latin typeface="Times New Roman" pitchFamily="18" charset="0"/>
              </a:defRPr>
            </a:lvl1pPr>
          </a:lstStyle>
          <a:p>
            <a:pPr>
              <a:defRPr/>
            </a:pPr>
            <a:endParaRPr lang="en-US" dirty="0"/>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Times New Roman" panose="02020603050405020304" pitchFamily="18" charset="0"/>
              </a:defRPr>
            </a:lvl1pPr>
          </a:lstStyle>
          <a:p>
            <a:fld id="{0C8EB4D6-B641-417C-A8E0-1478D6581474}" type="slidenum">
              <a:rPr lang="en-US" altLang="en-US"/>
              <a:pPr/>
              <a:t>‹#›</a:t>
            </a:fld>
            <a:endParaRPr lang="en-US" altLang="en-US" dirty="0"/>
          </a:p>
        </p:txBody>
      </p:sp>
    </p:spTree>
    <p:extLst>
      <p:ext uri="{BB962C8B-B14F-4D97-AF65-F5344CB8AC3E}">
        <p14:creationId xmlns:p14="http://schemas.microsoft.com/office/powerpoint/2010/main" val="2388553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8153D08A-1CCD-4EDD-86E1-B166B73AF321}" type="slidenum">
              <a:rPr lang="en-US" altLang="en-US"/>
              <a:pPr eaLnBrk="1" hangingPunct="1">
                <a:spcBef>
                  <a:spcPct val="0"/>
                </a:spcBef>
              </a:pPr>
              <a:t>1</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55509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7189132A-8BDB-4F9A-8666-156BDD38A965}" type="slidenum">
              <a:rPr lang="en-US" altLang="en-US"/>
              <a:pPr eaLnBrk="1" hangingPunct="1">
                <a:spcBef>
                  <a:spcPct val="0"/>
                </a:spcBef>
              </a:pPr>
              <a:t>3</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09228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7FB3A31-735E-44BF-9C59-28814C1AE3D3}" type="slidenum">
              <a:rPr lang="en-US" altLang="en-US"/>
              <a:pPr eaLnBrk="1" hangingPunct="1">
                <a:spcBef>
                  <a:spcPct val="0"/>
                </a:spcBef>
              </a:pPr>
              <a:t>18</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036154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7FB3A31-735E-44BF-9C59-28814C1AE3D3}" type="slidenum">
              <a:rPr lang="en-US" altLang="en-US"/>
              <a:pPr eaLnBrk="1" hangingPunct="1">
                <a:spcBef>
                  <a:spcPct val="0"/>
                </a:spcBef>
              </a:pPr>
              <a:t>19</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604428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7FB3A31-735E-44BF-9C59-28814C1AE3D3}" type="slidenum">
              <a:rPr lang="en-US" altLang="en-US"/>
              <a:pPr eaLnBrk="1" hangingPunct="1">
                <a:spcBef>
                  <a:spcPct val="0"/>
                </a:spcBef>
              </a:pPr>
              <a:t>21</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720932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7FB3A31-735E-44BF-9C59-28814C1AE3D3}" type="slidenum">
              <a:rPr lang="en-US" altLang="en-US"/>
              <a:pPr eaLnBrk="1" hangingPunct="1">
                <a:spcBef>
                  <a:spcPct val="0"/>
                </a:spcBef>
              </a:pPr>
              <a:t>22</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066168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7FB3A31-735E-44BF-9C59-28814C1AE3D3}" type="slidenum">
              <a:rPr lang="en-US" altLang="en-US"/>
              <a:pPr eaLnBrk="1" hangingPunct="1">
                <a:spcBef>
                  <a:spcPct val="0"/>
                </a:spcBef>
              </a:pPr>
              <a:t>26</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83038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7FB3A31-735E-44BF-9C59-28814C1AE3D3}" type="slidenum">
              <a:rPr lang="en-US" altLang="en-US"/>
              <a:pPr eaLnBrk="1" hangingPunct="1">
                <a:spcBef>
                  <a:spcPct val="0"/>
                </a:spcBef>
              </a:pPr>
              <a:t>27</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196721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7FB3A31-735E-44BF-9C59-28814C1AE3D3}" type="slidenum">
              <a:rPr lang="en-US" altLang="en-US"/>
              <a:pPr eaLnBrk="1" hangingPunct="1">
                <a:spcBef>
                  <a:spcPct val="0"/>
                </a:spcBef>
              </a:pPr>
              <a:t>30</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876257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2A2D6C"/>
        </a:solidFill>
        <a:effectLst/>
      </p:bgPr>
    </p:bg>
    <p:spTree>
      <p:nvGrpSpPr>
        <p:cNvPr id="1" name=""/>
        <p:cNvGrpSpPr/>
        <p:nvPr/>
      </p:nvGrpSpPr>
      <p:grpSpPr>
        <a:xfrm>
          <a:off x="0" y="0"/>
          <a:ext cx="0" cy="0"/>
          <a:chOff x="0" y="0"/>
          <a:chExt cx="0" cy="0"/>
        </a:xfrm>
      </p:grpSpPr>
      <p:sp>
        <p:nvSpPr>
          <p:cNvPr id="4" name="Rectangle 3"/>
          <p:cNvSpPr/>
          <p:nvPr/>
        </p:nvSpPr>
        <p:spPr bwMode="white">
          <a:xfrm>
            <a:off x="0" y="5486400"/>
            <a:ext cx="9144000" cy="1371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9525" y="5562601"/>
            <a:ext cx="2249488" cy="10668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lvl="0" algn="ctr" fontAlgn="auto">
              <a:spcBef>
                <a:spcPts val="0"/>
              </a:spcBef>
              <a:spcAft>
                <a:spcPts val="0"/>
              </a:spcAft>
            </a:pPr>
            <a:endParaRPr lang="en-US" dirty="0"/>
          </a:p>
        </p:txBody>
      </p:sp>
      <p:sp>
        <p:nvSpPr>
          <p:cNvPr id="6" name="Rectangle 5"/>
          <p:cNvSpPr/>
          <p:nvPr/>
        </p:nvSpPr>
        <p:spPr>
          <a:xfrm>
            <a:off x="2359025" y="5562600"/>
            <a:ext cx="6784975" cy="10668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2362200" y="3581400"/>
            <a:ext cx="6477000" cy="1828800"/>
          </a:xfrm>
        </p:spPr>
        <p:txBody>
          <a:bodyPr anchor="b"/>
          <a:lstStyle>
            <a:lvl1pPr>
              <a:defRPr cap="all" baseline="0"/>
            </a:lvl1pPr>
          </a:lstStyle>
          <a:p>
            <a:r>
              <a:rPr lang="en-US" dirty="0"/>
              <a:t>Click to edit Master title style</a:t>
            </a:r>
          </a:p>
        </p:txBody>
      </p:sp>
      <p:sp>
        <p:nvSpPr>
          <p:cNvPr id="9" name="Subtitle 8"/>
          <p:cNvSpPr>
            <a:spLocks noGrp="1"/>
          </p:cNvSpPr>
          <p:nvPr>
            <p:ph type="subTitle" idx="1"/>
          </p:nvPr>
        </p:nvSpPr>
        <p:spPr>
          <a:xfrm>
            <a:off x="2362200" y="5562600"/>
            <a:ext cx="6705600" cy="1173237"/>
          </a:xfrm>
        </p:spPr>
        <p:txBody>
          <a:bodyPr anchor="ctr">
            <a:normAutofit/>
          </a:bodyPr>
          <a:lstStyle>
            <a:lvl1pPr marL="0" indent="0" algn="l">
              <a:buNone/>
              <a:defRPr sz="24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dirty="0"/>
          </a:p>
        </p:txBody>
      </p:sp>
      <p:sp>
        <p:nvSpPr>
          <p:cNvPr id="3" name="Content Placeholder 2">
            <a:extLst>
              <a:ext uri="{FF2B5EF4-FFF2-40B4-BE49-F238E27FC236}">
                <a16:creationId xmlns:a16="http://schemas.microsoft.com/office/drawing/2014/main" id="{A8D0BD41-55F2-4D3C-B13E-C471B602FA1B}"/>
              </a:ext>
            </a:extLst>
          </p:cNvPr>
          <p:cNvSpPr>
            <a:spLocks noGrp="1"/>
          </p:cNvSpPr>
          <p:nvPr>
            <p:ph sz="quarter" idx="10"/>
          </p:nvPr>
        </p:nvSpPr>
        <p:spPr>
          <a:xfrm>
            <a:off x="114300" y="6621537"/>
            <a:ext cx="8915400" cy="228600"/>
          </a:xfrm>
        </p:spPr>
        <p:txBody>
          <a:bodyPr/>
          <a:lstStyle>
            <a:lvl1pPr marL="0" indent="0">
              <a:buNone/>
              <a:defRPr sz="900">
                <a:solidFill>
                  <a:schemeClr val="bg1"/>
                </a:solidFill>
              </a:defRPr>
            </a:lvl1pPr>
          </a:lstStyle>
          <a:p>
            <a:pPr lvl="0"/>
            <a:endParaRPr lang="en-US" dirty="0"/>
          </a:p>
        </p:txBody>
      </p:sp>
    </p:spTree>
    <p:extLst>
      <p:ext uri="{BB962C8B-B14F-4D97-AF65-F5344CB8AC3E}">
        <p14:creationId xmlns:p14="http://schemas.microsoft.com/office/powerpoint/2010/main" val="349832628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4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 name="Short Copyright">
            <a:extLst>
              <a:ext uri="{FF2B5EF4-FFF2-40B4-BE49-F238E27FC236}">
                <a16:creationId xmlns:a16="http://schemas.microsoft.com/office/drawing/2014/main" id="{0FF750B1-1796-473F-B670-CAC0B93A07D5}"/>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609600" y="2171700"/>
            <a:ext cx="1219200" cy="13716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533400" y="3787775"/>
            <a:ext cx="3276600" cy="381000"/>
          </a:xfrm>
        </p:spPr>
        <p:txBody>
          <a:bodyPr/>
          <a:lstStyle>
            <a:lvl1pPr marL="0" indent="0">
              <a:buNone/>
              <a:defRPr sz="900"/>
            </a:lvl1pPr>
          </a:lstStyle>
          <a:p>
            <a:pPr lvl="0"/>
            <a:endParaRPr lang="en-US" dirty="0"/>
          </a:p>
        </p:txBody>
      </p:sp>
      <p:sp>
        <p:nvSpPr>
          <p:cNvPr id="6" name="Picture Placeholder 5">
            <a:extLst>
              <a:ext uri="{FF2B5EF4-FFF2-40B4-BE49-F238E27FC236}">
                <a16:creationId xmlns:a16="http://schemas.microsoft.com/office/drawing/2014/main" id="{70574431-2615-40E4-9034-0923DF7349F2}"/>
              </a:ext>
            </a:extLst>
          </p:cNvPr>
          <p:cNvSpPr>
            <a:spLocks noGrp="1"/>
          </p:cNvSpPr>
          <p:nvPr>
            <p:ph type="pic" sz="quarter" idx="17"/>
          </p:nvPr>
        </p:nvSpPr>
        <p:spPr>
          <a:xfrm>
            <a:off x="1981200" y="2247900"/>
            <a:ext cx="1219200" cy="1295400"/>
          </a:xfrm>
        </p:spPr>
        <p:txBody>
          <a:bodyPr/>
          <a:lstStyle/>
          <a:p>
            <a:endParaRPr lang="en-US" dirty="0"/>
          </a:p>
        </p:txBody>
      </p:sp>
      <p:sp>
        <p:nvSpPr>
          <p:cNvPr id="12" name="Picture Placeholder 11">
            <a:extLst>
              <a:ext uri="{FF2B5EF4-FFF2-40B4-BE49-F238E27FC236}">
                <a16:creationId xmlns:a16="http://schemas.microsoft.com/office/drawing/2014/main" id="{C57B6E58-CA67-4576-8D91-681087F52C9F}"/>
              </a:ext>
            </a:extLst>
          </p:cNvPr>
          <p:cNvSpPr>
            <a:spLocks noGrp="1"/>
          </p:cNvSpPr>
          <p:nvPr>
            <p:ph type="pic" sz="quarter" idx="18"/>
          </p:nvPr>
        </p:nvSpPr>
        <p:spPr>
          <a:xfrm>
            <a:off x="3352800" y="2247900"/>
            <a:ext cx="1219200" cy="1371600"/>
          </a:xfrm>
        </p:spPr>
        <p:txBody>
          <a:bodyPr/>
          <a:lstStyle/>
          <a:p>
            <a:endParaRPr lang="en-US" dirty="0"/>
          </a:p>
        </p:txBody>
      </p:sp>
      <p:sp>
        <p:nvSpPr>
          <p:cNvPr id="15" name="Picture Placeholder 14">
            <a:extLst>
              <a:ext uri="{FF2B5EF4-FFF2-40B4-BE49-F238E27FC236}">
                <a16:creationId xmlns:a16="http://schemas.microsoft.com/office/drawing/2014/main" id="{BC440A42-B3F7-4037-9F23-D5DC3FAACAC0}"/>
              </a:ext>
            </a:extLst>
          </p:cNvPr>
          <p:cNvSpPr>
            <a:spLocks noGrp="1"/>
          </p:cNvSpPr>
          <p:nvPr>
            <p:ph type="pic" sz="quarter" idx="19"/>
          </p:nvPr>
        </p:nvSpPr>
        <p:spPr>
          <a:xfrm>
            <a:off x="4724400" y="2247900"/>
            <a:ext cx="1219200" cy="1371600"/>
          </a:xfrm>
        </p:spPr>
        <p:txBody>
          <a:bodyPr/>
          <a:lstStyle/>
          <a:p>
            <a:endParaRPr lang="en-US" dirty="0"/>
          </a:p>
        </p:txBody>
      </p:sp>
      <p:sp>
        <p:nvSpPr>
          <p:cNvPr id="17" name="Picture Placeholder 16">
            <a:extLst>
              <a:ext uri="{FF2B5EF4-FFF2-40B4-BE49-F238E27FC236}">
                <a16:creationId xmlns:a16="http://schemas.microsoft.com/office/drawing/2014/main" id="{2F3D38CE-92EA-48C6-88B0-1E074745814D}"/>
              </a:ext>
            </a:extLst>
          </p:cNvPr>
          <p:cNvSpPr>
            <a:spLocks noGrp="1"/>
          </p:cNvSpPr>
          <p:nvPr>
            <p:ph type="pic" sz="quarter" idx="20"/>
          </p:nvPr>
        </p:nvSpPr>
        <p:spPr>
          <a:xfrm>
            <a:off x="6096000" y="2247900"/>
            <a:ext cx="1066800" cy="1371600"/>
          </a:xfrm>
        </p:spPr>
        <p:txBody>
          <a:bodyPr/>
          <a:lstStyle/>
          <a:p>
            <a:endParaRPr lang="en-US" dirty="0"/>
          </a:p>
        </p:txBody>
      </p:sp>
      <p:sp>
        <p:nvSpPr>
          <p:cNvPr id="19" name="Picture Placeholder 18">
            <a:extLst>
              <a:ext uri="{FF2B5EF4-FFF2-40B4-BE49-F238E27FC236}">
                <a16:creationId xmlns:a16="http://schemas.microsoft.com/office/drawing/2014/main" id="{7723A84F-20C9-41D1-A05E-584B77AC8CEE}"/>
              </a:ext>
            </a:extLst>
          </p:cNvPr>
          <p:cNvSpPr>
            <a:spLocks noGrp="1"/>
          </p:cNvSpPr>
          <p:nvPr>
            <p:ph type="pic" sz="quarter" idx="21"/>
          </p:nvPr>
        </p:nvSpPr>
        <p:spPr>
          <a:xfrm>
            <a:off x="7315200" y="2247900"/>
            <a:ext cx="1295400" cy="1371600"/>
          </a:xfrm>
        </p:spPr>
        <p:txBody>
          <a:bodyPr/>
          <a:lstStyle/>
          <a:p>
            <a:endParaRPr lang="en-US" dirty="0"/>
          </a:p>
        </p:txBody>
      </p:sp>
    </p:spTree>
    <p:extLst>
      <p:ext uri="{BB962C8B-B14F-4D97-AF65-F5344CB8AC3E}">
        <p14:creationId xmlns:p14="http://schemas.microsoft.com/office/powerpoint/2010/main" val="162914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 name="Short Copyright">
            <a:extLst>
              <a:ext uri="{FF2B5EF4-FFF2-40B4-BE49-F238E27FC236}">
                <a16:creationId xmlns:a16="http://schemas.microsoft.com/office/drawing/2014/main" id="{0FF750B1-1796-473F-B670-CAC0B93A07D5}"/>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Tree>
    <p:extLst>
      <p:ext uri="{BB962C8B-B14F-4D97-AF65-F5344CB8AC3E}">
        <p14:creationId xmlns:p14="http://schemas.microsoft.com/office/powerpoint/2010/main" val="17312874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2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 name="Short Copyright">
            <a:extLst>
              <a:ext uri="{FF2B5EF4-FFF2-40B4-BE49-F238E27FC236}">
                <a16:creationId xmlns:a16="http://schemas.microsoft.com/office/drawing/2014/main" id="{5E7EEE8F-0F70-4EC2-824A-3E46A139A4B8}"/>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Tree>
    <p:extLst>
      <p:ext uri="{BB962C8B-B14F-4D97-AF65-F5344CB8AC3E}">
        <p14:creationId xmlns:p14="http://schemas.microsoft.com/office/powerpoint/2010/main" val="37348033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 name="Short Copyright">
            <a:extLst>
              <a:ext uri="{FF2B5EF4-FFF2-40B4-BE49-F238E27FC236}">
                <a16:creationId xmlns:a16="http://schemas.microsoft.com/office/drawing/2014/main" id="{5E7EEE8F-0F70-4EC2-824A-3E46A139A4B8}"/>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
        <p:nvSpPr>
          <p:cNvPr id="6" name="Content Placeholder 5">
            <a:extLst>
              <a:ext uri="{FF2B5EF4-FFF2-40B4-BE49-F238E27FC236}">
                <a16:creationId xmlns:a16="http://schemas.microsoft.com/office/drawing/2014/main" id="{34EA7C49-16CF-4372-B89C-1A004504CA46}"/>
              </a:ext>
            </a:extLst>
          </p:cNvPr>
          <p:cNvSpPr>
            <a:spLocks noGrp="1"/>
          </p:cNvSpPr>
          <p:nvPr>
            <p:ph sz="quarter" idx="16"/>
          </p:nvPr>
        </p:nvSpPr>
        <p:spPr>
          <a:xfrm>
            <a:off x="990600" y="4495800"/>
            <a:ext cx="5029200" cy="365125"/>
          </a:xfrm>
        </p:spPr>
        <p:txBody>
          <a:bodyPr/>
          <a:lstStyle>
            <a:lvl1pPr marL="0" indent="0">
              <a:buNone/>
              <a:defRPr sz="900"/>
            </a:lvl1pPr>
          </a:lstStyle>
          <a:p>
            <a:pPr lvl="0"/>
            <a:endParaRPr lang="en-US" dirty="0"/>
          </a:p>
        </p:txBody>
      </p:sp>
    </p:spTree>
    <p:extLst>
      <p:ext uri="{BB962C8B-B14F-4D97-AF65-F5344CB8AC3E}">
        <p14:creationId xmlns:p14="http://schemas.microsoft.com/office/powerpoint/2010/main" val="7395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077200" cy="1295400"/>
          </a:xfrm>
        </p:spPr>
        <p:txBody>
          <a:bodyPr/>
          <a:lstStyle>
            <a:lvl1pPr algn="l">
              <a:buNone/>
              <a:defRPr sz="4400" b="0"/>
            </a:lvl1pPr>
          </a:lstStyle>
          <a:p>
            <a:r>
              <a:rPr lang="en-US"/>
              <a:t>Click to edit Master title style</a:t>
            </a:r>
            <a:endParaRPr lang="en-US" dirty="0"/>
          </a:p>
        </p:txBody>
      </p:sp>
      <p:sp>
        <p:nvSpPr>
          <p:cNvPr id="3" name="Text Placeholder 2"/>
          <p:cNvSpPr>
            <a:spLocks noGrp="1"/>
          </p:cNvSpPr>
          <p:nvPr>
            <p:ph type="body" idx="2"/>
          </p:nvPr>
        </p:nvSpPr>
        <p:spPr>
          <a:xfrm>
            <a:off x="609600" y="1977258"/>
            <a:ext cx="1600200" cy="4118741"/>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981200"/>
            <a:ext cx="6400800"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6" name="Slide Number Placeholder 22"/>
          <p:cNvSpPr>
            <a:spLocks noGrp="1"/>
          </p:cNvSpPr>
          <p:nvPr>
            <p:ph type="sldNum" sz="quarter" idx="11"/>
          </p:nvPr>
        </p:nvSpPr>
        <p:spPr/>
        <p:txBody>
          <a:bodyPr/>
          <a:lstStyle>
            <a:lvl1pPr>
              <a:defRPr/>
            </a:lvl1pPr>
          </a:lstStyle>
          <a:p>
            <a:fld id="{87A21C61-A7E7-47BC-B90C-1A51EB2F9B02}" type="slidenum">
              <a:rPr lang="en-US" altLang="en-US"/>
              <a:pPr/>
              <a:t>‹#›</a:t>
            </a:fld>
            <a:endParaRPr lang="en-US" altLang="en-US" dirty="0"/>
          </a:p>
        </p:txBody>
      </p:sp>
    </p:spTree>
    <p:extLst>
      <p:ext uri="{BB962C8B-B14F-4D97-AF65-F5344CB8AC3E}">
        <p14:creationId xmlns:p14="http://schemas.microsoft.com/office/powerpoint/2010/main" val="13521681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 slide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endParaRPr lang="en-US" dirty="0"/>
          </a:p>
        </p:txBody>
      </p:sp>
      <p:sp>
        <p:nvSpPr>
          <p:cNvPr id="12" name="Short Copyright">
            <a:extLst>
              <a:ext uri="{FF2B5EF4-FFF2-40B4-BE49-F238E27FC236}">
                <a16:creationId xmlns:a16="http://schemas.microsoft.com/office/drawing/2014/main" id="{24231C0A-ECCC-4FFD-8094-93A9AAA974D0}"/>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5" name="Content Placeholder 4">
            <a:extLst>
              <a:ext uri="{FF2B5EF4-FFF2-40B4-BE49-F238E27FC236}">
                <a16:creationId xmlns:a16="http://schemas.microsoft.com/office/drawing/2014/main" id="{309472D2-CED7-4306-8840-4B1CD04AC981}"/>
              </a:ext>
            </a:extLst>
          </p:cNvPr>
          <p:cNvSpPr>
            <a:spLocks noGrp="1"/>
          </p:cNvSpPr>
          <p:nvPr>
            <p:ph sz="quarter" idx="12"/>
          </p:nvPr>
        </p:nvSpPr>
        <p:spPr>
          <a:xfrm>
            <a:off x="609600" y="2133600"/>
            <a:ext cx="35814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a:extLst>
              <a:ext uri="{FF2B5EF4-FFF2-40B4-BE49-F238E27FC236}">
                <a16:creationId xmlns:a16="http://schemas.microsoft.com/office/drawing/2014/main" id="{D2B67E26-74C8-49F1-B434-34B3990966B5}"/>
              </a:ext>
            </a:extLst>
          </p:cNvPr>
          <p:cNvSpPr>
            <a:spLocks noGrp="1"/>
          </p:cNvSpPr>
          <p:nvPr>
            <p:ph sz="quarter" idx="13"/>
          </p:nvPr>
        </p:nvSpPr>
        <p:spPr>
          <a:xfrm>
            <a:off x="2133600" y="1524000"/>
            <a:ext cx="3886200" cy="365125"/>
          </a:xfrm>
        </p:spPr>
        <p:txBody>
          <a:bodyPr/>
          <a:lstStyle>
            <a:lvl1pPr marL="0" indent="0">
              <a:buNone/>
              <a:defRPr sz="900"/>
            </a:lvl1pPr>
          </a:lstStyle>
          <a:p>
            <a:pPr lvl="0"/>
            <a:endParaRPr lang="en-US" dirty="0"/>
          </a:p>
        </p:txBody>
      </p:sp>
      <p:sp>
        <p:nvSpPr>
          <p:cNvPr id="13" name="Content Placeholder 12">
            <a:extLst>
              <a:ext uri="{FF2B5EF4-FFF2-40B4-BE49-F238E27FC236}">
                <a16:creationId xmlns:a16="http://schemas.microsoft.com/office/drawing/2014/main" id="{27D48ACF-0A25-473C-9F0E-3BCA892E197D}"/>
              </a:ext>
            </a:extLst>
          </p:cNvPr>
          <p:cNvSpPr>
            <a:spLocks noGrp="1"/>
          </p:cNvSpPr>
          <p:nvPr>
            <p:ph sz="quarter" idx="14"/>
          </p:nvPr>
        </p:nvSpPr>
        <p:spPr>
          <a:xfrm>
            <a:off x="1862138" y="3429000"/>
            <a:ext cx="2709862" cy="685800"/>
          </a:xfrm>
        </p:spPr>
        <p:txBody>
          <a:bodyPr/>
          <a:lstStyle>
            <a:lvl1pPr>
              <a:defRPr lang="en-US" sz="900" kern="1200" dirty="0">
                <a:solidFill>
                  <a:schemeClr val="tx1"/>
                </a:solidFill>
                <a:latin typeface="+mn-lt"/>
                <a:ea typeface="+mn-ea"/>
                <a:cs typeface="+mn-cs"/>
              </a:defRPr>
            </a:lvl1pPr>
            <a:lvl2pPr>
              <a:defRPr/>
            </a:lvl2pPr>
            <a:lvl3pPr>
              <a:defRPr/>
            </a:lvl3pPr>
            <a:lvl4pPr>
              <a:defRPr/>
            </a:lvl4pPr>
            <a:lvl5pPr>
              <a:defRPr/>
            </a:lvl5pPr>
          </a:lstStyle>
          <a:p>
            <a:pPr marL="0" lvl="0" indent="0" algn="l" rtl="0" eaLnBrk="0" fontAlgn="base" hangingPunct="0">
              <a:spcBef>
                <a:spcPts val="700"/>
              </a:spcBef>
              <a:spcAft>
                <a:spcPct val="0"/>
              </a:spcAft>
              <a:buClr>
                <a:schemeClr val="accent2"/>
              </a:buClr>
              <a:buSzPct val="60000"/>
              <a:buFont typeface="Wingdings" panose="05000000000000000000" pitchFamily="2" charset="2"/>
              <a:buNone/>
            </a:pPr>
            <a:endParaRPr lang="en-US" dirty="0"/>
          </a:p>
        </p:txBody>
      </p:sp>
    </p:spTree>
    <p:extLst>
      <p:ext uri="{BB962C8B-B14F-4D97-AF65-F5344CB8AC3E}">
        <p14:creationId xmlns:p14="http://schemas.microsoft.com/office/powerpoint/2010/main" val="11410775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dirty="0"/>
              <a:t>Click icon to add picture</a:t>
            </a:r>
          </a:p>
        </p:txBody>
      </p:sp>
      <p:sp>
        <p:nvSpPr>
          <p:cNvPr id="9" name="Slide Number Placeholder 12"/>
          <p:cNvSpPr>
            <a:spLocks noGrp="1"/>
          </p:cNvSpPr>
          <p:nvPr>
            <p:ph type="sldNum" sz="quarter" idx="10"/>
          </p:nvPr>
        </p:nvSpPr>
        <p:spPr>
          <a:xfrm>
            <a:off x="0" y="4667250"/>
            <a:ext cx="1447800" cy="663575"/>
          </a:xfrm>
        </p:spPr>
        <p:txBody>
          <a:bodyPr/>
          <a:lstStyle>
            <a:lvl1pPr>
              <a:defRPr sz="2800"/>
            </a:lvl1pPr>
          </a:lstStyle>
          <a:p>
            <a:fld id="{A6692466-DB4F-44E7-B9F6-724C6F74D515}" type="slidenum">
              <a:rPr lang="en-US" altLang="en-US"/>
              <a:pPr/>
              <a:t>‹#›</a:t>
            </a:fld>
            <a:r>
              <a:rPr lang="en-US" altLang="en-US" dirty="0"/>
              <a:t>.</a:t>
            </a:r>
          </a:p>
        </p:txBody>
      </p:sp>
      <p:sp>
        <p:nvSpPr>
          <p:cNvPr id="10" name="Footer Placeholder 13"/>
          <p:cNvSpPr>
            <a:spLocks noGrp="1"/>
          </p:cNvSpPr>
          <p:nvPr>
            <p:ph type="ftr" sz="quarter" idx="11"/>
          </p:nvPr>
        </p:nvSpPr>
        <p:spPr>
          <a:xfrm>
            <a:off x="2286000" y="6492875"/>
            <a:ext cx="4572000" cy="365125"/>
          </a:xfrm>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1189250458"/>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a:lvl1pPr>
          </a:lstStyle>
          <a:p>
            <a:fld id="{12C395D7-BB60-44AC-A508-01F7177215FA}" type="slidenum">
              <a:rPr lang="en-US" altLang="en-US"/>
              <a:pPr/>
              <a:t>‹#›</a:t>
            </a:fld>
            <a:r>
              <a:rPr lang="en-US" altLang="en-US" dirty="0"/>
              <a:t>.</a:t>
            </a:r>
          </a:p>
        </p:txBody>
      </p:sp>
    </p:spTree>
    <p:extLst>
      <p:ext uri="{BB962C8B-B14F-4D97-AF65-F5344CB8AC3E}">
        <p14:creationId xmlns:p14="http://schemas.microsoft.com/office/powerpoint/2010/main" val="38414596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a:xfrm>
            <a:off x="457200" y="6248400"/>
            <a:ext cx="5573713" cy="365125"/>
          </a:xfrm>
        </p:spPr>
        <p:txBody>
          <a:bodyPr/>
          <a:lstStyle>
            <a:lvl1pPr>
              <a:defRPr/>
            </a:lvl1pPr>
          </a:lstStyle>
          <a:p>
            <a:pPr>
              <a:defRPr/>
            </a:pPr>
            <a:r>
              <a:rPr lang="en-US" dirty="0"/>
              <a:t>© 2011, The McGraw-Hill Companies, Inc.  All Rights Reserved.</a:t>
            </a:r>
          </a:p>
        </p:txBody>
      </p:sp>
      <p:sp>
        <p:nvSpPr>
          <p:cNvPr id="8" name="Slide Number Placeholder 5"/>
          <p:cNvSpPr>
            <a:spLocks noGrp="1"/>
          </p:cNvSpPr>
          <p:nvPr>
            <p:ph type="sldNum" sz="quarter" idx="11"/>
          </p:nvPr>
        </p:nvSpPr>
        <p:spPr>
          <a:xfrm rot="5400000">
            <a:off x="5989638" y="144462"/>
            <a:ext cx="533400" cy="244475"/>
          </a:xfrm>
        </p:spPr>
        <p:txBody>
          <a:bodyPr/>
          <a:lstStyle>
            <a:lvl1pPr>
              <a:defRPr/>
            </a:lvl1pPr>
          </a:lstStyle>
          <a:p>
            <a:fld id="{7FD63599-2847-44A0-BCDD-14307B2AFD26}" type="slidenum">
              <a:rPr lang="en-US" altLang="en-US"/>
              <a:pPr/>
              <a:t>‹#›</a:t>
            </a:fld>
            <a:r>
              <a:rPr lang="en-US" altLang="en-US" dirty="0"/>
              <a:t>.</a:t>
            </a:r>
          </a:p>
        </p:txBody>
      </p:sp>
    </p:spTree>
    <p:extLst>
      <p:ext uri="{BB962C8B-B14F-4D97-AF65-F5344CB8AC3E}">
        <p14:creationId xmlns:p14="http://schemas.microsoft.com/office/powerpoint/2010/main" val="726178438"/>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7834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hort Copyright">
            <a:extLst>
              <a:ext uri="{FF2B5EF4-FFF2-40B4-BE49-F238E27FC236}">
                <a16:creationId xmlns:a16="http://schemas.microsoft.com/office/drawing/2014/main" id="{110CA61B-F31D-4229-ADAF-96F40964EDF1}"/>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Slide Number Placeholder">
            <a:extLst>
              <a:ext uri="{FF2B5EF4-FFF2-40B4-BE49-F238E27FC236}">
                <a16:creationId xmlns:a16="http://schemas.microsoft.com/office/drawing/2014/main" id="{7C65F72F-D67A-4DC1-94FD-58874B4FC7B9}"/>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Tree>
    <p:extLst>
      <p:ext uri="{BB962C8B-B14F-4D97-AF65-F5344CB8AC3E}">
        <p14:creationId xmlns:p14="http://schemas.microsoft.com/office/powerpoint/2010/main" val="1988978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0" y="1600200"/>
            <a:ext cx="1295400" cy="990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371600" y="1600200"/>
            <a:ext cx="7772400" cy="9906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dirty="0"/>
              <a:t>Click to edit Master title style</a:t>
            </a:r>
          </a:p>
        </p:txBody>
      </p:sp>
      <p:sp>
        <p:nvSpPr>
          <p:cNvPr id="7" name="Slide Number Placeholder 12"/>
          <p:cNvSpPr>
            <a:spLocks noGrp="1"/>
          </p:cNvSpPr>
          <p:nvPr>
            <p:ph type="sldNum" sz="quarter" idx="10"/>
          </p:nvPr>
        </p:nvSpPr>
        <p:spPr>
          <a:xfrm>
            <a:off x="0" y="1752600"/>
            <a:ext cx="1295400" cy="701675"/>
          </a:xfrm>
        </p:spPr>
        <p:txBody>
          <a:bodyPr>
            <a:noAutofit/>
          </a:bodyPr>
          <a:lstStyle>
            <a:lvl1pPr>
              <a:defRPr sz="2400"/>
            </a:lvl1pPr>
          </a:lstStyle>
          <a:p>
            <a:fld id="{A3BB0EDA-84EF-4368-9271-84EC71781A46}" type="slidenum">
              <a:rPr lang="en-US" altLang="en-US"/>
              <a:pPr/>
              <a:t>‹#›</a:t>
            </a:fld>
            <a:r>
              <a:rPr lang="en-US" altLang="en-US" dirty="0"/>
              <a:t>.</a:t>
            </a:r>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9" name="Short Copyright">
            <a:extLst>
              <a:ext uri="{FF2B5EF4-FFF2-40B4-BE49-F238E27FC236}">
                <a16:creationId xmlns:a16="http://schemas.microsoft.com/office/drawing/2014/main" id="{DB341815-332A-40E8-B7F6-6052ADD84FEC}"/>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Tree>
    <p:extLst>
      <p:ext uri="{BB962C8B-B14F-4D97-AF65-F5344CB8AC3E}">
        <p14:creationId xmlns:p14="http://schemas.microsoft.com/office/powerpoint/2010/main" val="126778058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8"/>
          <p:cNvSpPr>
            <a:spLocks noGrp="1"/>
          </p:cNvSpPr>
          <p:nvPr>
            <p:ph sz="quarter" idx="1"/>
          </p:nvPr>
        </p:nvSpPr>
        <p:spPr>
          <a:xfrm>
            <a:off x="609600"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9"/>
          <p:cNvSpPr>
            <a:spLocks noGrp="1"/>
          </p:cNvSpPr>
          <p:nvPr>
            <p:ph type="sldNum" sz="quarter" idx="10"/>
          </p:nvPr>
        </p:nvSpPr>
        <p:spPr/>
        <p:txBody>
          <a:bodyPr/>
          <a:lstStyle>
            <a:lvl1pPr>
              <a:defRPr/>
            </a:lvl1pPr>
          </a:lstStyle>
          <a:p>
            <a:fld id="{75DE40A4-C77D-4155-98AB-E632D8891353}" type="slidenum">
              <a:rPr lang="en-US" altLang="en-US"/>
              <a:pPr/>
              <a:t>‹#›</a:t>
            </a:fld>
            <a:endParaRPr lang="en-US" altLang="en-US" dirty="0"/>
          </a:p>
        </p:txBody>
      </p:sp>
      <p:sp>
        <p:nvSpPr>
          <p:cNvPr id="6" name="Footer Placeholder 11"/>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7" name="Short Copyright">
            <a:extLst>
              <a:ext uri="{FF2B5EF4-FFF2-40B4-BE49-F238E27FC236}">
                <a16:creationId xmlns:a16="http://schemas.microsoft.com/office/drawing/2014/main" id="{2B5B7F50-206E-42FB-9241-A15CA32D1D07}"/>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Tree>
    <p:extLst>
      <p:ext uri="{BB962C8B-B14F-4D97-AF65-F5344CB8AC3E}">
        <p14:creationId xmlns:p14="http://schemas.microsoft.com/office/powerpoint/2010/main" val="3708083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4" name="Picture Placeholder 3">
            <a:extLst>
              <a:ext uri="{FF2B5EF4-FFF2-40B4-BE49-F238E27FC236}">
                <a16:creationId xmlns:a16="http://schemas.microsoft.com/office/drawing/2014/main" id="{37BA2C7E-6C9A-47B9-91BD-2016E135147E}"/>
              </a:ext>
            </a:extLst>
          </p:cNvPr>
          <p:cNvSpPr>
            <a:spLocks noGrp="1"/>
          </p:cNvSpPr>
          <p:nvPr>
            <p:ph type="pic" sz="quarter" idx="12"/>
          </p:nvPr>
        </p:nvSpPr>
        <p:spPr>
          <a:xfrm>
            <a:off x="1066800" y="2057400"/>
            <a:ext cx="3232150" cy="3886200"/>
          </a:xfrm>
        </p:spPr>
        <p:txBody>
          <a:bodyPr/>
          <a:lstStyle/>
          <a:p>
            <a:endParaRPr lang="en-US" dirty="0"/>
          </a:p>
        </p:txBody>
      </p:sp>
      <p:sp>
        <p:nvSpPr>
          <p:cNvPr id="10" name="Slide Number Placeholder">
            <a:extLst>
              <a:ext uri="{FF2B5EF4-FFF2-40B4-BE49-F238E27FC236}">
                <a16:creationId xmlns:a16="http://schemas.microsoft.com/office/drawing/2014/main" id="{28BD42D8-2036-4283-8763-B6B9FBB6B891}"/>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12" name="Short Copyright">
            <a:extLst>
              <a:ext uri="{FF2B5EF4-FFF2-40B4-BE49-F238E27FC236}">
                <a16:creationId xmlns:a16="http://schemas.microsoft.com/office/drawing/2014/main" id="{24231C0A-ECCC-4FFD-8094-93A9AAA974D0}"/>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5" name="Content Placeholder 4">
            <a:extLst>
              <a:ext uri="{FF2B5EF4-FFF2-40B4-BE49-F238E27FC236}">
                <a16:creationId xmlns:a16="http://schemas.microsoft.com/office/drawing/2014/main" id="{418B9D41-71CE-4AEE-877B-6CD2C42B2D47}"/>
              </a:ext>
            </a:extLst>
          </p:cNvPr>
          <p:cNvSpPr>
            <a:spLocks noGrp="1"/>
          </p:cNvSpPr>
          <p:nvPr>
            <p:ph sz="quarter" idx="13"/>
          </p:nvPr>
        </p:nvSpPr>
        <p:spPr>
          <a:xfrm>
            <a:off x="1371600" y="3962400"/>
            <a:ext cx="2819400" cy="457200"/>
          </a:xfrm>
        </p:spPr>
        <p:txBody>
          <a:bodyPr/>
          <a:lstStyle>
            <a:lvl1pPr marL="0" indent="0">
              <a:buNone/>
              <a:defRPr/>
            </a:lvl1pPr>
          </a:lstStyle>
          <a:p>
            <a:pPr lvl="0"/>
            <a:endParaRPr lang="en-US" dirty="0"/>
          </a:p>
        </p:txBody>
      </p:sp>
    </p:spTree>
    <p:extLst>
      <p:ext uri="{BB962C8B-B14F-4D97-AF65-F5344CB8AC3E}">
        <p14:creationId xmlns:p14="http://schemas.microsoft.com/office/powerpoint/2010/main" val="2437242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153400" cy="1295400"/>
          </a:xfrm>
        </p:spPr>
        <p:txBody>
          <a:bodyPr/>
          <a:lstStyle>
            <a:lvl1pPr>
              <a:defRPr/>
            </a:lvl1pPr>
          </a:lstStyle>
          <a:p>
            <a:r>
              <a:rPr lang="en-US"/>
              <a:t>Click to edit Master title style</a:t>
            </a:r>
            <a:endParaRPr lang="en-US" dirty="0"/>
          </a:p>
        </p:txBody>
      </p:sp>
      <p:sp>
        <p:nvSpPr>
          <p:cNvPr id="11" name="Content Placeholder 10"/>
          <p:cNvSpPr>
            <a:spLocks noGrp="1"/>
          </p:cNvSpPr>
          <p:nvPr>
            <p:ph sz="quarter" idx="2"/>
          </p:nvPr>
        </p:nvSpPr>
        <p:spPr>
          <a:xfrm>
            <a:off x="609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4"/>
          </p:nvPr>
        </p:nvSpPr>
        <p:spPr>
          <a:xfrm>
            <a:off x="4800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15"/>
          <p:cNvSpPr>
            <a:spLocks noGrp="1"/>
          </p:cNvSpPr>
          <p:nvPr>
            <p:ph type="body" sz="quarter" idx="1"/>
          </p:nvPr>
        </p:nvSpPr>
        <p:spPr>
          <a:xfrm>
            <a:off x="609600" y="1981200"/>
            <a:ext cx="3886200" cy="53340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981200"/>
            <a:ext cx="3886200" cy="53340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Slide Number Placeholder 11"/>
          <p:cNvSpPr>
            <a:spLocks noGrp="1"/>
          </p:cNvSpPr>
          <p:nvPr>
            <p:ph type="sldNum" sz="quarter" idx="10"/>
          </p:nvPr>
        </p:nvSpPr>
        <p:spPr/>
        <p:txBody>
          <a:bodyPr/>
          <a:lstStyle>
            <a:lvl1pPr>
              <a:defRPr/>
            </a:lvl1pPr>
          </a:lstStyle>
          <a:p>
            <a:fld id="{09837F42-F829-409C-926C-B82DC4A88FB8}" type="slidenum">
              <a:rPr lang="en-US" altLang="en-US"/>
              <a:pPr/>
              <a:t>‹#›</a:t>
            </a:fld>
            <a:endParaRPr lang="en-US" altLang="en-US" dirty="0"/>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510176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81300"/>
            <a:ext cx="8153400" cy="1295400"/>
          </a:xfrm>
        </p:spPr>
        <p:txBody>
          <a:bodyPr/>
          <a:lstStyle/>
          <a:p>
            <a:r>
              <a:rPr lang="en-US" dirty="0"/>
              <a:t>Click to edit Master title style</a:t>
            </a:r>
          </a:p>
        </p:txBody>
      </p:sp>
    </p:spTree>
    <p:extLst>
      <p:ext uri="{BB962C8B-B14F-4D97-AF65-F5344CB8AC3E}">
        <p14:creationId xmlns:p14="http://schemas.microsoft.com/office/powerpoint/2010/main" val="3252337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ppendix slide">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hort Copyright">
            <a:extLst>
              <a:ext uri="{FF2B5EF4-FFF2-40B4-BE49-F238E27FC236}">
                <a16:creationId xmlns:a16="http://schemas.microsoft.com/office/drawing/2014/main" id="{110CA61B-F31D-4229-ADAF-96F40964EDF1}"/>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4" name="Content Placeholder 3">
            <a:extLst>
              <a:ext uri="{FF2B5EF4-FFF2-40B4-BE49-F238E27FC236}">
                <a16:creationId xmlns:a16="http://schemas.microsoft.com/office/drawing/2014/main" id="{8350067C-7810-47DB-85F9-4CB3BF31116D}"/>
              </a:ext>
            </a:extLst>
          </p:cNvPr>
          <p:cNvSpPr>
            <a:spLocks noGrp="1"/>
          </p:cNvSpPr>
          <p:nvPr>
            <p:ph sz="quarter" idx="10"/>
          </p:nvPr>
        </p:nvSpPr>
        <p:spPr>
          <a:xfrm>
            <a:off x="1447800" y="5181600"/>
            <a:ext cx="2971800" cy="304800"/>
          </a:xfrm>
        </p:spPr>
        <p:txBody>
          <a:bodyPr/>
          <a:lstStyle>
            <a:lvl1pPr marL="0" indent="0">
              <a:buNone/>
              <a:defRPr sz="900"/>
            </a:lvl1pPr>
            <a:lvl2pPr>
              <a:defRPr sz="900"/>
            </a:lvl2pPr>
            <a:lvl3pPr>
              <a:defRPr sz="900"/>
            </a:lvl3pPr>
            <a:lvl4pPr>
              <a:defRPr sz="900"/>
            </a:lvl4pPr>
            <a:lvl5pPr>
              <a:defRPr sz="900"/>
            </a:lvl5pPr>
          </a:lstStyle>
          <a:p>
            <a:pPr lvl="0"/>
            <a:endParaRPr lang="en-US" dirty="0"/>
          </a:p>
        </p:txBody>
      </p:sp>
      <p:sp>
        <p:nvSpPr>
          <p:cNvPr id="9" name="Content Placeholder 8">
            <a:extLst>
              <a:ext uri="{FF2B5EF4-FFF2-40B4-BE49-F238E27FC236}">
                <a16:creationId xmlns:a16="http://schemas.microsoft.com/office/drawing/2014/main" id="{26858B18-1F80-4E3D-99A8-8B7453685681}"/>
              </a:ext>
            </a:extLst>
          </p:cNvPr>
          <p:cNvSpPr>
            <a:spLocks noGrp="1"/>
          </p:cNvSpPr>
          <p:nvPr>
            <p:ph sz="quarter" idx="11"/>
          </p:nvPr>
        </p:nvSpPr>
        <p:spPr>
          <a:xfrm>
            <a:off x="3733800" y="1714500"/>
            <a:ext cx="2593848" cy="3048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900" smtClean="0"/>
            </a:lvl1pPr>
            <a:lvl2pPr>
              <a:defRPr lang="en-US" sz="900" smtClean="0"/>
            </a:lvl2pPr>
            <a:lvl3pPr>
              <a:defRPr lang="en-US" sz="900" smtClean="0"/>
            </a:lvl3pPr>
            <a:lvl4pPr>
              <a:defRPr lang="en-US" sz="900" smtClean="0"/>
            </a:lvl4pPr>
            <a:lvl5pPr>
              <a:defRPr lang="en-US" sz="900"/>
            </a:lvl5pPr>
          </a:lstStyle>
          <a:p>
            <a:pPr marL="0" lvl="0" indent="0">
              <a:buNone/>
            </a:pPr>
            <a:endParaRPr lang="en-US" dirty="0"/>
          </a:p>
        </p:txBody>
      </p:sp>
    </p:spTree>
    <p:extLst>
      <p:ext uri="{BB962C8B-B14F-4D97-AF65-F5344CB8AC3E}">
        <p14:creationId xmlns:p14="http://schemas.microsoft.com/office/powerpoint/2010/main" val="2331872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 name="Short Copyright">
            <a:extLst>
              <a:ext uri="{FF2B5EF4-FFF2-40B4-BE49-F238E27FC236}">
                <a16:creationId xmlns:a16="http://schemas.microsoft.com/office/drawing/2014/main" id="{0FF750B1-1796-473F-B670-CAC0B93A07D5}"/>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Tree>
    <p:extLst>
      <p:ext uri="{BB962C8B-B14F-4D97-AF65-F5344CB8AC3E}">
        <p14:creationId xmlns:p14="http://schemas.microsoft.com/office/powerpoint/2010/main" val="4189991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12"/>
          <p:cNvSpPr>
            <a:spLocks noGrp="1"/>
          </p:cNvSpPr>
          <p:nvPr>
            <p:ph type="body" idx="1"/>
          </p:nvPr>
        </p:nvSpPr>
        <p:spPr bwMode="auto">
          <a:xfrm>
            <a:off x="612775" y="1981200"/>
            <a:ext cx="8153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 name="Footer Placeholder 2"/>
          <p:cNvSpPr>
            <a:spLocks noGrp="1"/>
          </p:cNvSpPr>
          <p:nvPr>
            <p:ph type="ftr" sz="quarter" idx="3"/>
          </p:nvPr>
        </p:nvSpPr>
        <p:spPr>
          <a:xfrm>
            <a:off x="1862138" y="6492875"/>
            <a:ext cx="5419725"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100">
                <a:solidFill>
                  <a:schemeClr val="tx2"/>
                </a:solidFill>
                <a:latin typeface="Arial" charset="0"/>
              </a:defRPr>
            </a:lvl1pPr>
          </a:lstStyle>
          <a:p>
            <a:pPr>
              <a:defRPr/>
            </a:pPr>
            <a:r>
              <a:rPr lang="en-US" dirty="0"/>
              <a:t>© 2011, The McGraw-Hill Companies, Inc.  All Rights Reserved.</a:t>
            </a:r>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0" y="1600200"/>
            <a:ext cx="533400" cy="228600"/>
          </a:xfrm>
          <a:prstGeom prst="rect">
            <a:avLst/>
          </a:prstGeom>
          <a:solidFill>
            <a:srgbClr val="A466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590550" y="1600200"/>
            <a:ext cx="8553450" cy="228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Slide Number Placeholder 22"/>
          <p:cNvSpPr>
            <a:spLocks noGrp="1"/>
          </p:cNvSpPr>
          <p:nvPr>
            <p:ph type="sldNum" sz="quarter" idx="4"/>
          </p:nvPr>
        </p:nvSpPr>
        <p:spPr>
          <a:xfrm>
            <a:off x="-381000" y="1858962"/>
            <a:ext cx="533400" cy="244475"/>
          </a:xfrm>
          <a:prstGeom prst="rect">
            <a:avLst/>
          </a:prstGeom>
        </p:spPr>
        <p:txBody>
          <a:bodyPr vert="horz" wrap="square" lIns="91440" tIns="45720" rIns="91440" bIns="45720" numCol="1" anchor="ctr" anchorCtr="0" compatLnSpc="1">
            <a:prstTxWarp prst="textNoShape">
              <a:avLst/>
            </a:prstTxWarp>
            <a:normAutofit/>
          </a:bodyPr>
          <a:lstStyle>
            <a:lvl1pPr algn="ctr">
              <a:defRPr sz="1400" b="1">
                <a:solidFill>
                  <a:srgbClr val="FFFFFF"/>
                </a:solidFill>
              </a:defRPr>
            </a:lvl1pPr>
          </a:lstStyle>
          <a:p>
            <a:fld id="{00646C56-DBA8-410F-B348-24233A98959E}"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4068" r:id="rId1"/>
    <p:sldLayoutId id="2147484065" r:id="rId2"/>
    <p:sldLayoutId id="2147484069" r:id="rId3"/>
    <p:sldLayoutId id="2147484070" r:id="rId4"/>
    <p:sldLayoutId id="2147484078" r:id="rId5"/>
    <p:sldLayoutId id="2147484071" r:id="rId6"/>
    <p:sldLayoutId id="2147484066" r:id="rId7"/>
    <p:sldLayoutId id="2147484079" r:id="rId8"/>
    <p:sldLayoutId id="2147484072" r:id="rId9"/>
    <p:sldLayoutId id="2147484083" r:id="rId10"/>
    <p:sldLayoutId id="2147484082" r:id="rId11"/>
    <p:sldLayoutId id="2147484076" r:id="rId12"/>
    <p:sldLayoutId id="2147484081" r:id="rId13"/>
    <p:sldLayoutId id="2147484067" r:id="rId14"/>
    <p:sldLayoutId id="2147484080" r:id="rId15"/>
    <p:sldLayoutId id="2147484073" r:id="rId16"/>
    <p:sldLayoutId id="2147484074" r:id="rId17"/>
    <p:sldLayoutId id="2147484075" r:id="rId18"/>
    <p:sldLayoutId id="2147484077" r:id="rId19"/>
  </p:sldLayoutIdLst>
  <p:hf sldNum="0" hdr="0" ftr="0" dt="0"/>
  <p:txStyles>
    <p:titleStyle>
      <a:lvl1pPr algn="l" rtl="0" eaLnBrk="0" fontAlgn="base" hangingPunct="0">
        <a:spcBef>
          <a:spcPct val="0"/>
        </a:spcBef>
        <a:spcAft>
          <a:spcPct val="0"/>
        </a:spcAft>
        <a:defRPr sz="3600" kern="12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4400">
          <a:solidFill>
            <a:schemeClr val="tx2"/>
          </a:solidFill>
          <a:latin typeface="Arial" charset="0"/>
        </a:defRPr>
      </a:lvl6pPr>
      <a:lvl7pPr marL="914400" algn="l" rtl="0" eaLnBrk="1" fontAlgn="base" hangingPunct="1">
        <a:spcBef>
          <a:spcPct val="0"/>
        </a:spcBef>
        <a:spcAft>
          <a:spcPct val="0"/>
        </a:spcAft>
        <a:defRPr sz="4400">
          <a:solidFill>
            <a:schemeClr val="tx2"/>
          </a:solidFill>
          <a:latin typeface="Arial" charset="0"/>
        </a:defRPr>
      </a:lvl7pPr>
      <a:lvl8pPr marL="1371600" algn="l" rtl="0" eaLnBrk="1" fontAlgn="base" hangingPunct="1">
        <a:spcBef>
          <a:spcPct val="0"/>
        </a:spcBef>
        <a:spcAft>
          <a:spcPct val="0"/>
        </a:spcAft>
        <a:defRPr sz="4400">
          <a:solidFill>
            <a:schemeClr val="tx2"/>
          </a:solidFill>
          <a:latin typeface="Arial" charset="0"/>
        </a:defRPr>
      </a:lvl8pPr>
      <a:lvl9pPr marL="1828800" algn="l" rtl="0" eaLnBrk="1" fontAlgn="base" hangingPunct="1">
        <a:spcBef>
          <a:spcPct val="0"/>
        </a:spcBef>
        <a:spcAft>
          <a:spcPct val="0"/>
        </a:spcAft>
        <a:defRPr sz="4400">
          <a:solidFill>
            <a:schemeClr val="tx2"/>
          </a:solidFill>
          <a:latin typeface="Arial" charset="0"/>
        </a:defRPr>
      </a:lvl9pPr>
    </p:titleStyle>
    <p:body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
        <a:defRPr sz="24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anose="05020102010507070707" pitchFamily="18" charset="2"/>
        <a:buChar char=""/>
        <a:defRPr sz="20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anose="05000000000000000000" pitchFamily="2" charset="2"/>
        <a:buChar char=""/>
        <a:defRPr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C43D1F"/>
        </a:buClr>
        <a:buSzPct val="75000"/>
        <a:buFont typeface="Wingdings" panose="05000000000000000000" pitchFamily="2" charset="2"/>
        <a:buChar char=""/>
        <a:defRPr sz="16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B42469"/>
        </a:buClr>
        <a:buSzPct val="65000"/>
        <a:buFont typeface="Wingdings" panose="05000000000000000000" pitchFamily="2" charset="2"/>
        <a:buChar char=""/>
        <a:defRPr sz="16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noChangeArrowheads="1"/>
          </p:cNvSpPr>
          <p:nvPr>
            <p:ph type="ctrTitle"/>
          </p:nvPr>
        </p:nvSpPr>
        <p:spPr>
          <a:xfrm>
            <a:off x="2362200" y="3581400"/>
            <a:ext cx="6477000" cy="1828800"/>
          </a:xfrm>
        </p:spPr>
        <p:txBody>
          <a:bodyPr/>
          <a:lstStyle/>
          <a:p>
            <a:r>
              <a:rPr lang="en-US" cap="none" noProof="0" dirty="0"/>
              <a:t>Chapter 2</a:t>
            </a:r>
            <a:br>
              <a:rPr lang="en-US" cap="none" dirty="0"/>
            </a:br>
            <a:r>
              <a:rPr lang="en-US" cap="none" dirty="0"/>
              <a:t>Reason &amp; Emotion</a:t>
            </a:r>
            <a:endParaRPr lang="en-US" cap="none" noProof="0" dirty="0"/>
          </a:p>
        </p:txBody>
      </p:sp>
      <p:sp>
        <p:nvSpPr>
          <p:cNvPr id="9" name="Subtitle 1"/>
          <p:cNvSpPr>
            <a:spLocks noGrp="1"/>
          </p:cNvSpPr>
          <p:nvPr>
            <p:ph type="subTitle" idx="1"/>
          </p:nvPr>
        </p:nvSpPr>
        <p:spPr>
          <a:xfrm>
            <a:off x="2362200" y="5532437"/>
            <a:ext cx="6705600" cy="1173163"/>
          </a:xfrm>
        </p:spPr>
        <p:txBody>
          <a:bodyPr>
            <a:normAutofit lnSpcReduction="10000"/>
          </a:bodyPr>
          <a:lstStyle/>
          <a:p>
            <a:r>
              <a:rPr lang="en-US" dirty="0"/>
              <a:t>The aim of this tutorial is to help you learn the basics of critical thinking and be able to identify common barriers to effective critical thought.</a:t>
            </a:r>
          </a:p>
        </p:txBody>
      </p:sp>
      <p:sp>
        <p:nvSpPr>
          <p:cNvPr id="4" name="Content Placeholder 3">
            <a:extLst>
              <a:ext uri="{FF2B5EF4-FFF2-40B4-BE49-F238E27FC236}">
                <a16:creationId xmlns:a16="http://schemas.microsoft.com/office/drawing/2014/main" id="{B0C1AA67-9506-4952-B968-9986563A5896}"/>
              </a:ext>
            </a:extLst>
          </p:cNvPr>
          <p:cNvSpPr>
            <a:spLocks noGrp="1"/>
          </p:cNvSpPr>
          <p:nvPr>
            <p:ph sz="quarter" idx="10"/>
          </p:nvPr>
        </p:nvSpPr>
        <p:spPr>
          <a:xfrm>
            <a:off x="685800" y="6629400"/>
            <a:ext cx="8915400" cy="228600"/>
          </a:xfrm>
        </p:spPr>
        <p:txBody>
          <a:bodyPr/>
          <a:lstStyle/>
          <a:p>
            <a:r>
              <a:rPr lang="en-US" noProof="0" dirty="0"/>
              <a:t>Copyright © 2021 McGraw-Hill Education. All rights reserved. No reproduction or distribution without the prior written consent of McGraw-Hill Education.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t>Your Brain on Video Games</a:t>
            </a:r>
            <a:endParaRPr lang="en-US" noProof="0" dirty="0"/>
          </a:p>
        </p:txBody>
      </p:sp>
      <p:pic>
        <p:nvPicPr>
          <p:cNvPr id="3" name="Picture Placeholder 2" descr="A photograph of a man excitedly playing a video game.">
            <a:extLst>
              <a:ext uri="{FF2B5EF4-FFF2-40B4-BE49-F238E27FC236}">
                <a16:creationId xmlns:a16="http://schemas.microsoft.com/office/drawing/2014/main" id="{A603B78E-395E-4BAA-BA0B-4F387ABF4421}"/>
              </a:ext>
            </a:extLst>
          </p:cNvPr>
          <p:cNvPicPr>
            <a:picLocks noGrp="1" noChangeAspect="1"/>
          </p:cNvPicPr>
          <p:nvPr>
            <p:ph type="pic" sz="quarter" idx="15"/>
          </p:nvPr>
        </p:nvPicPr>
        <p:blipFill rotWithShape="1">
          <a:blip r:embed="rId2"/>
          <a:srcRect t="2669" b="-1734"/>
          <a:stretch/>
        </p:blipFill>
        <p:spPr>
          <a:xfrm>
            <a:off x="1295399" y="2057400"/>
            <a:ext cx="6614139" cy="3887494"/>
          </a:xfrm>
          <a:prstGeom prst="rect">
            <a:avLst/>
          </a:prstGeom>
        </p:spPr>
      </p:pic>
      <p:sp>
        <p:nvSpPr>
          <p:cNvPr id="5" name="Content Placeholder"/>
          <p:cNvSpPr>
            <a:spLocks noGrp="1"/>
          </p:cNvSpPr>
          <p:nvPr>
            <p:ph type="body" sz="quarter" idx="13"/>
          </p:nvPr>
        </p:nvSpPr>
        <p:spPr>
          <a:xfrm>
            <a:off x="1524000" y="5944894"/>
            <a:ext cx="1828800" cy="228600"/>
          </a:xfrm>
        </p:spPr>
        <p:txBody>
          <a:bodyPr/>
          <a:lstStyle/>
          <a:p>
            <a:pPr algn="l">
              <a:spcBef>
                <a:spcPct val="0"/>
              </a:spcBef>
              <a:defRPr/>
            </a:pPr>
            <a:r>
              <a:rPr lang="en-US" sz="900" dirty="0"/>
              <a:t>Milkos/123RF</a:t>
            </a:r>
          </a:p>
        </p:txBody>
      </p:sp>
    </p:spTree>
    <p:extLst>
      <p:ext uri="{BB962C8B-B14F-4D97-AF65-F5344CB8AC3E}">
        <p14:creationId xmlns:p14="http://schemas.microsoft.com/office/powerpoint/2010/main" val="2118058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Reason Is an Essential Component of Critical Thinking</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Reason helps us analyze beliefs and evidence, to make good life choice decisions, to cope with adversity, and to resolve problems. </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In critical thinking, reason does not operate alone but works together with other faculties, such as emotion. </a:t>
            </a:r>
          </a:p>
        </p:txBody>
      </p:sp>
    </p:spTree>
    <p:extLst>
      <p:ext uri="{BB962C8B-B14F-4D97-AF65-F5344CB8AC3E}">
        <p14:creationId xmlns:p14="http://schemas.microsoft.com/office/powerpoint/2010/main" val="35554101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The Role of Emotion in Critical Thinking </a:t>
            </a:r>
            <a:r>
              <a:rPr lang="en-US" altLang="en-US" sz="1000" dirty="0"/>
              <a:t>1</a:t>
            </a:r>
            <a:endParaRPr lang="en-US" altLang="en-US" sz="1000" noProof="0" dirty="0"/>
          </a:p>
        </p:txBody>
      </p:sp>
      <p:sp>
        <p:nvSpPr>
          <p:cNvPr id="13315"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b="1" u="sng" dirty="0">
                <a:solidFill>
                  <a:srgbClr val="000000"/>
                </a:solidFill>
              </a:rPr>
              <a:t>Emotion</a:t>
            </a:r>
            <a:r>
              <a:rPr lang="en-US" altLang="en-US" dirty="0">
                <a:solidFill>
                  <a:srgbClr val="000000"/>
                </a:solidFill>
              </a:rPr>
              <a:t> is a</a:t>
            </a:r>
            <a:r>
              <a:rPr lang="en-US" dirty="0">
                <a:solidFill>
                  <a:srgbClr val="000000"/>
                </a:solidFill>
              </a:rPr>
              <a:t> state of consciousness in which feelings such as joy, anger, love, hate, and fear are experienced.</a:t>
            </a:r>
          </a:p>
          <a:p>
            <a:pPr marL="0" lvl="0" indent="0" eaLnBrk="1" fontAlgn="auto" hangingPunct="1">
              <a:spcBef>
                <a:spcPts val="0"/>
              </a:spcBef>
              <a:spcAft>
                <a:spcPts val="800"/>
              </a:spcAft>
              <a:buClrTx/>
              <a:buSzTx/>
              <a:buNone/>
            </a:pPr>
            <a:endParaRPr lang="en-US" altLang="en-US" sz="2000"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In Western culture, emotion has been traditionally viewed as the opposite of reason.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In contrast, other cultures have emphasized the importance of positive emotions in the development of critical thinking skills. </a:t>
            </a:r>
          </a:p>
        </p:txBody>
      </p:sp>
    </p:spTree>
    <p:extLst>
      <p:ext uri="{BB962C8B-B14F-4D97-AF65-F5344CB8AC3E}">
        <p14:creationId xmlns:p14="http://schemas.microsoft.com/office/powerpoint/2010/main" val="3205400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Can You Identify Which Emotions Are Being Shown Here?</a:t>
            </a:r>
            <a:endParaRPr lang="en-US" noProof="0" dirty="0"/>
          </a:p>
        </p:txBody>
      </p:sp>
      <p:pic>
        <p:nvPicPr>
          <p:cNvPr id="3" name="Picture Placeholder 2" descr="Five photographs depict five individuals, each making a different expression.">
            <a:extLst>
              <a:ext uri="{FF2B5EF4-FFF2-40B4-BE49-F238E27FC236}">
                <a16:creationId xmlns:a16="http://schemas.microsoft.com/office/drawing/2014/main" id="{C016A4FE-0843-4D50-B08D-5987BFA542F8}"/>
              </a:ext>
            </a:extLst>
          </p:cNvPr>
          <p:cNvPicPr>
            <a:picLocks noGrp="1" noChangeAspect="1"/>
          </p:cNvPicPr>
          <p:nvPr>
            <p:ph type="pic" sz="quarter" idx="15"/>
          </p:nvPr>
        </p:nvPicPr>
        <p:blipFill rotWithShape="1">
          <a:blip r:embed="rId2"/>
          <a:srcRect l="603" r="-850"/>
          <a:stretch/>
        </p:blipFill>
        <p:spPr>
          <a:xfrm>
            <a:off x="800100" y="2362200"/>
            <a:ext cx="7886700" cy="2286000"/>
          </a:xfrm>
          <a:prstGeom prst="rect">
            <a:avLst/>
          </a:prstGeom>
        </p:spPr>
      </p:pic>
      <p:sp>
        <p:nvSpPr>
          <p:cNvPr id="4" name="Content Placeholder"/>
          <p:cNvSpPr>
            <a:spLocks noGrp="1"/>
          </p:cNvSpPr>
          <p:nvPr>
            <p:ph type="body" sz="quarter" idx="12"/>
          </p:nvPr>
        </p:nvSpPr>
        <p:spPr>
          <a:xfrm>
            <a:off x="800100" y="4648200"/>
            <a:ext cx="7886700" cy="228600"/>
          </a:xfrm>
        </p:spPr>
        <p:txBody>
          <a:bodyPr anchor="t"/>
          <a:lstStyle/>
          <a:p>
            <a:pPr algn="l">
              <a:spcBef>
                <a:spcPct val="0"/>
              </a:spcBef>
              <a:defRPr/>
            </a:pPr>
            <a:r>
              <a:rPr lang="en-US" sz="900" dirty="0">
                <a:solidFill>
                  <a:schemeClr val="tx1"/>
                </a:solidFill>
                <a:latin typeface="Arial" panose="020B0604020202020204" pitchFamily="34" charset="0"/>
              </a:rPr>
              <a:t>Left to right: First: Pixland/Getty Images; Second: Lars A. Niki; Third: Digital Vision/Getty Images; Fourth: Image Source/Getty Images; Fifth: Jose Manuel Gelpi Diaz/123RF</a:t>
            </a:r>
            <a:endParaRPr lang="en-US" sz="900" noProof="0" dirty="0">
              <a:solidFill>
                <a:schemeClr val="tx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dirty="0"/>
              <a:t>Hot or Not? </a:t>
            </a:r>
            <a:r>
              <a:rPr lang="en-US" altLang="en-US" sz="1000" dirty="0"/>
              <a:t>1</a:t>
            </a:r>
            <a:endParaRPr lang="en-US" sz="1000" noProof="0" dirty="0"/>
          </a:p>
        </p:txBody>
      </p:sp>
      <p:pic>
        <p:nvPicPr>
          <p:cNvPr id="8" name="(Decorative) Picture Placeholder">
            <a:extLst>
              <a:ext uri="{FF2B5EF4-FFF2-40B4-BE49-F238E27FC236}">
                <a16:creationId xmlns:a16="http://schemas.microsoft.com/office/drawing/2014/main" id="{C0DAFFB1-481D-4746-AE7E-E5CCD5F9C493}"/>
              </a:ext>
              <a:ext uri="{C183D7F6-B498-43B3-948B-1728B52AA6E4}">
                <adec:decorative xmlns:adec="http://schemas.microsoft.com/office/drawing/2017/decorative" val="1"/>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65" b="-163"/>
          <a:stretch/>
        </p:blipFill>
        <p:spPr bwMode="auto">
          <a:xfrm>
            <a:off x="307647" y="1371600"/>
            <a:ext cx="1435064"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11">
            <a:extLst>
              <a:ext uri="{FF2B5EF4-FFF2-40B4-BE49-F238E27FC236}">
                <a16:creationId xmlns:a16="http://schemas.microsoft.com/office/drawing/2014/main" id="{5617A5F2-EC03-45C4-8532-0123BCB39BDE}"/>
              </a:ext>
            </a:extLst>
          </p:cNvPr>
          <p:cNvSpPr>
            <a:spLocks noGrp="1"/>
          </p:cNvSpPr>
          <p:nvPr>
            <p:ph sz="quarter" idx="13"/>
          </p:nvPr>
        </p:nvSpPr>
        <p:spPr>
          <a:xfrm>
            <a:off x="2209800" y="2286000"/>
            <a:ext cx="5638800" cy="1905000"/>
          </a:xfrm>
        </p:spPr>
        <p:txBody>
          <a:bodyPr/>
          <a:lstStyle/>
          <a:p>
            <a:r>
              <a:rPr lang="en-US" altLang="en-US" dirty="0"/>
              <a:t>Do you think emotion or reason plays a more pivotal role in critical thinking?</a:t>
            </a:r>
          </a:p>
        </p:txBody>
      </p:sp>
    </p:spTree>
    <p:extLst>
      <p:ext uri="{BB962C8B-B14F-4D97-AF65-F5344CB8AC3E}">
        <p14:creationId xmlns:p14="http://schemas.microsoft.com/office/powerpoint/2010/main" val="26693144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The Role of Emotion in Critical Thinking </a:t>
            </a:r>
            <a:r>
              <a:rPr lang="en-US" altLang="en-US" sz="1000" dirty="0"/>
              <a:t>2</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0" indent="0" eaLnBrk="1" fontAlgn="auto" hangingPunct="1">
              <a:spcBef>
                <a:spcPts val="0"/>
              </a:spcBef>
              <a:spcAft>
                <a:spcPts val="800"/>
              </a:spcAft>
              <a:buClrTx/>
              <a:buSzTx/>
              <a:buNone/>
              <a:defRPr/>
            </a:pPr>
            <a:r>
              <a:rPr lang="en-US" dirty="0">
                <a:solidFill>
                  <a:srgbClr val="000000"/>
                </a:solidFill>
              </a:rPr>
              <a:t>As critical thinkers, we need to be aware of the dangers of emotions, such as anger and fear, as barriers to critical thought and the benefits of using emotions, such as empathy and compassion, to enhance our critical thinking abilities.</a:t>
            </a:r>
          </a:p>
        </p:txBody>
      </p:sp>
    </p:spTree>
    <p:extLst>
      <p:ext uri="{BB962C8B-B14F-4D97-AF65-F5344CB8AC3E}">
        <p14:creationId xmlns:p14="http://schemas.microsoft.com/office/powerpoint/2010/main" val="11992764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Rosa Parks</a:t>
            </a:r>
            <a:endParaRPr lang="en-US" noProof="0" dirty="0"/>
          </a:p>
        </p:txBody>
      </p:sp>
      <p:pic>
        <p:nvPicPr>
          <p:cNvPr id="3" name="Picture Placeholder 2" descr="A photograph of Rosa Parks.">
            <a:extLst>
              <a:ext uri="{FF2B5EF4-FFF2-40B4-BE49-F238E27FC236}">
                <a16:creationId xmlns:a16="http://schemas.microsoft.com/office/drawing/2014/main" id="{1E2E5689-E5C2-4629-A2B6-BDB8ACCA2642}"/>
              </a:ext>
            </a:extLst>
          </p:cNvPr>
          <p:cNvPicPr>
            <a:picLocks noGrp="1" noChangeAspect="1"/>
          </p:cNvPicPr>
          <p:nvPr>
            <p:ph type="pic" sz="quarter" idx="15"/>
          </p:nvPr>
        </p:nvPicPr>
        <p:blipFill rotWithShape="1">
          <a:blip r:embed="rId2"/>
          <a:srcRect t="471" r="2564" b="2948"/>
          <a:stretch/>
        </p:blipFill>
        <p:spPr>
          <a:xfrm>
            <a:off x="2514600" y="1928334"/>
            <a:ext cx="4114800" cy="4223084"/>
          </a:xfrm>
          <a:prstGeom prst="rect">
            <a:avLst/>
          </a:prstGeom>
        </p:spPr>
      </p:pic>
      <p:sp>
        <p:nvSpPr>
          <p:cNvPr id="4" name="Content Placeholder"/>
          <p:cNvSpPr>
            <a:spLocks noGrp="1"/>
          </p:cNvSpPr>
          <p:nvPr>
            <p:ph type="body" sz="quarter" idx="12"/>
          </p:nvPr>
        </p:nvSpPr>
        <p:spPr>
          <a:xfrm>
            <a:off x="2438400" y="6151418"/>
            <a:ext cx="1981200" cy="228600"/>
          </a:xfrm>
        </p:spPr>
        <p:txBody>
          <a:bodyPr anchor="t"/>
          <a:lstStyle/>
          <a:p>
            <a:pPr algn="l">
              <a:spcBef>
                <a:spcPct val="0"/>
              </a:spcBef>
              <a:defRPr/>
            </a:pPr>
            <a:r>
              <a:rPr lang="en-US" sz="900" dirty="0">
                <a:solidFill>
                  <a:schemeClr val="tx1"/>
                </a:solidFill>
                <a:latin typeface="Arial" panose="020B0604020202020204" pitchFamily="34" charset="0"/>
              </a:rPr>
              <a:t>Bettmann/Getty Images </a:t>
            </a:r>
          </a:p>
        </p:txBody>
      </p:sp>
    </p:spTree>
    <p:extLst>
      <p:ext uri="{BB962C8B-B14F-4D97-AF65-F5344CB8AC3E}">
        <p14:creationId xmlns:p14="http://schemas.microsoft.com/office/powerpoint/2010/main" val="13882260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The Importance of Emotional Intelligence</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b="1" u="sng" dirty="0">
                <a:solidFill>
                  <a:srgbClr val="000000"/>
                </a:solidFill>
              </a:rPr>
              <a:t>Emotional intelligence</a:t>
            </a:r>
            <a:r>
              <a:rPr lang="en-US" altLang="en-US" b="1" dirty="0">
                <a:solidFill>
                  <a:srgbClr val="000000"/>
                </a:solidFill>
              </a:rPr>
              <a:t>: </a:t>
            </a:r>
            <a:r>
              <a:rPr lang="en-US" altLang="en-US" dirty="0">
                <a:solidFill>
                  <a:srgbClr val="000000"/>
                </a:solidFill>
              </a:rPr>
              <a:t>The ability to perceive, appraise, express, and regulate emotion is positively related to abstract reasoning ability.</a:t>
            </a:r>
          </a:p>
          <a:p>
            <a:pPr marL="0" lvl="0" indent="0" eaLnBrk="1" fontAlgn="auto" hangingPunct="1">
              <a:spcBef>
                <a:spcPts val="0"/>
              </a:spcBef>
              <a:spcAft>
                <a:spcPts val="800"/>
              </a:spcAft>
              <a:buClrTx/>
              <a:buSzTx/>
              <a:buNone/>
            </a:pPr>
            <a:endParaRPr lang="en-US" altLang="en-US" sz="1400"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Emotions such as empathy, moral indignation, love, happiness, and even guilt can have a positive effect on our reasoning by influencing us to make better decisions. </a:t>
            </a:r>
          </a:p>
          <a:p>
            <a:pPr marL="0" lvl="0" indent="0" eaLnBrk="1" fontAlgn="auto" hangingPunct="1">
              <a:spcBef>
                <a:spcPts val="0"/>
              </a:spcBef>
              <a:spcAft>
                <a:spcPts val="800"/>
              </a:spcAft>
              <a:buClrTx/>
              <a:buSzTx/>
              <a:buNone/>
            </a:pPr>
            <a:endParaRPr lang="en-US" altLang="en-US" sz="1200"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An empathetic person is more flexible and open to other perspectives.</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This openness motivates critical analysis of problems and situations and helps formulate appropriate action plans and responses.</a:t>
            </a:r>
          </a:p>
        </p:txBody>
      </p:sp>
    </p:spTree>
    <p:extLst>
      <p:ext uri="{BB962C8B-B14F-4D97-AF65-F5344CB8AC3E}">
        <p14:creationId xmlns:p14="http://schemas.microsoft.com/office/powerpoint/2010/main" val="29293880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1295400"/>
          </a:xfrm>
        </p:spPr>
        <p:txBody>
          <a:bodyPr/>
          <a:lstStyle/>
          <a:p>
            <a:pPr eaLnBrk="1" hangingPunct="1"/>
            <a:r>
              <a:rPr lang="en-US" altLang="en-US" dirty="0"/>
              <a:t>Emotions Can Also Work against Critical Thinking</a:t>
            </a:r>
            <a:endParaRPr lang="en-US" altLang="en-US" noProof="0" dirty="0"/>
          </a:p>
        </p:txBody>
      </p:sp>
      <p:sp>
        <p:nvSpPr>
          <p:cNvPr id="16387"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Although emotions can motivate better decision-making, they can also hinder it.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Examples of the negative role emotions can play include the presence of fear and anger in action plans.</a:t>
            </a:r>
          </a:p>
          <a:p>
            <a:pPr marL="0" lvl="0" indent="0" eaLnBrk="1" fontAlgn="auto" hangingPunct="1">
              <a:spcBef>
                <a:spcPts val="0"/>
              </a:spcBef>
              <a:spcAft>
                <a:spcPts val="800"/>
              </a:spcAft>
              <a:buClrTx/>
              <a:buSzTx/>
              <a:buNone/>
            </a:pPr>
            <a:endParaRPr lang="en-US" altLang="en-US" sz="2000"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Additionally, we are vulnerable to emotional appeals, such as those in advertising and political campaigns.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These appeals, often devoid of evidence and good reasoning, can distract us from more important issues or encourage regrettable actions.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1295400"/>
          </a:xfrm>
        </p:spPr>
        <p:txBody>
          <a:bodyPr/>
          <a:lstStyle/>
          <a:p>
            <a:pPr eaLnBrk="1" hangingPunct="1"/>
            <a:r>
              <a:rPr lang="en-US" altLang="en-US" dirty="0"/>
              <a:t>Integrating Reason and Emotion</a:t>
            </a:r>
            <a:endParaRPr lang="en-US" altLang="en-US" noProof="0" dirty="0"/>
          </a:p>
        </p:txBody>
      </p:sp>
      <p:sp>
        <p:nvSpPr>
          <p:cNvPr id="16387"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Reason and emotion provide a double-pronged tool for critical thinking.</a:t>
            </a:r>
          </a:p>
          <a:p>
            <a:pPr marL="0" lvl="0" indent="0" eaLnBrk="1" fontAlgn="auto" hangingPunct="1">
              <a:spcBef>
                <a:spcPts val="0"/>
              </a:spcBef>
              <a:spcAft>
                <a:spcPts val="800"/>
              </a:spcAft>
              <a:buClrTx/>
              <a:buSzTx/>
              <a:buNone/>
            </a:pPr>
            <a:endParaRPr lang="en-US" altLang="en-US" sz="2000"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Emotion alerts us to problems and other people’s perspectives.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Emotion also motivates action and problem resolution.</a:t>
            </a:r>
          </a:p>
          <a:p>
            <a:pPr marL="0" lvl="0" indent="0" eaLnBrk="1" fontAlgn="auto" hangingPunct="1">
              <a:spcBef>
                <a:spcPts val="0"/>
              </a:spcBef>
              <a:spcAft>
                <a:spcPts val="800"/>
              </a:spcAft>
              <a:buClrTx/>
              <a:buSzTx/>
              <a:buNone/>
            </a:pPr>
            <a:endParaRPr lang="en-US" altLang="en-US" sz="2000"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Using our emotions in conjunction with reason allows us to make better-informed decisions.</a:t>
            </a:r>
          </a:p>
        </p:txBody>
      </p:sp>
    </p:spTree>
    <p:extLst>
      <p:ext uri="{BB962C8B-B14F-4D97-AF65-F5344CB8AC3E}">
        <p14:creationId xmlns:p14="http://schemas.microsoft.com/office/powerpoint/2010/main" val="569545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sz="3200" dirty="0"/>
              <a:t>How Do Reason and Emotion Work Together in an Activity Such as Skydiving?</a:t>
            </a:r>
            <a:endParaRPr lang="en-US" sz="3200" noProof="0" dirty="0"/>
          </a:p>
        </p:txBody>
      </p:sp>
      <p:pic>
        <p:nvPicPr>
          <p:cNvPr id="6" name="Picture 7" descr="The photograph depicts a team of skydivers in mid-air.">
            <a:extLst>
              <a:ext uri="{FF2B5EF4-FFF2-40B4-BE49-F238E27FC236}">
                <a16:creationId xmlns:a16="http://schemas.microsoft.com/office/drawing/2014/main" id="{8675D1A5-E787-49D2-996B-84061E0062BC}"/>
              </a:ext>
            </a:extLst>
          </p:cNvPr>
          <p:cNvPicPr>
            <a:picLocks noGrp="1" noChangeAspect="1" noChangeArrowheads="1"/>
          </p:cNvPicPr>
          <p:nvPr>
            <p:ph type="pic" sz="quarter" idx="15"/>
          </p:nvPr>
        </p:nvPicPr>
        <p:blipFill rotWithShape="1">
          <a:blip r:embed="rId2"/>
          <a:srcRect t="135" b="133"/>
          <a:stretch/>
        </p:blipFill>
        <p:spPr bwMode="auto">
          <a:xfrm>
            <a:off x="1447800" y="1953710"/>
            <a:ext cx="6867176"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1"/>
          <p:cNvSpPr>
            <a:spLocks noGrp="1"/>
          </p:cNvSpPr>
          <p:nvPr>
            <p:ph type="body" sz="quarter" idx="13"/>
          </p:nvPr>
        </p:nvSpPr>
        <p:spPr>
          <a:xfrm>
            <a:off x="1447800" y="6227145"/>
            <a:ext cx="1828800" cy="228600"/>
          </a:xfrm>
        </p:spPr>
        <p:txBody>
          <a:bodyPr/>
          <a:lstStyle/>
          <a:p>
            <a:pPr algn="l"/>
            <a:r>
              <a:rPr lang="en-US" sz="900" dirty="0"/>
              <a:t>Digital Vision/Getty Images</a:t>
            </a:r>
          </a:p>
        </p:txBody>
      </p:sp>
    </p:spTree>
    <p:extLst>
      <p:ext uri="{BB962C8B-B14F-4D97-AF65-F5344CB8AC3E}">
        <p14:creationId xmlns:p14="http://schemas.microsoft.com/office/powerpoint/2010/main" val="1977627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The Mozart Effect</a:t>
            </a:r>
            <a:endParaRPr lang="en-US" noProof="0" dirty="0"/>
          </a:p>
        </p:txBody>
      </p:sp>
      <p:pic>
        <p:nvPicPr>
          <p:cNvPr id="5" name="Picture Placeholder 4" descr="A photograph of a grand piano.">
            <a:extLst>
              <a:ext uri="{FF2B5EF4-FFF2-40B4-BE49-F238E27FC236}">
                <a16:creationId xmlns:a16="http://schemas.microsoft.com/office/drawing/2014/main" id="{5E57EA59-24AB-4A18-9405-EE605F7E1D70}"/>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819" b="819"/>
          <a:stretch/>
        </p:blipFill>
        <p:spPr>
          <a:xfrm>
            <a:off x="2655794" y="1752600"/>
            <a:ext cx="3832412" cy="4343400"/>
          </a:xfrm>
        </p:spPr>
      </p:pic>
      <p:sp>
        <p:nvSpPr>
          <p:cNvPr id="4" name="Content Placeholder"/>
          <p:cNvSpPr>
            <a:spLocks noGrp="1"/>
          </p:cNvSpPr>
          <p:nvPr>
            <p:ph type="body" sz="quarter" idx="12"/>
          </p:nvPr>
        </p:nvSpPr>
        <p:spPr>
          <a:xfrm>
            <a:off x="3124200" y="6096000"/>
            <a:ext cx="2057400" cy="208280"/>
          </a:xfrm>
        </p:spPr>
        <p:txBody>
          <a:bodyPr anchor="t"/>
          <a:lstStyle/>
          <a:p>
            <a:pPr algn="l">
              <a:spcBef>
                <a:spcPct val="0"/>
              </a:spcBef>
              <a:defRPr/>
            </a:pPr>
            <a:r>
              <a:rPr lang="en-US" sz="900" dirty="0">
                <a:solidFill>
                  <a:schemeClr val="tx1"/>
                </a:solidFill>
                <a:latin typeface="Arial" panose="020B0604020202020204" pitchFamily="34" charset="0"/>
              </a:rPr>
              <a:t>Photodisc Collection/Getty Images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1295400"/>
          </a:xfrm>
        </p:spPr>
        <p:txBody>
          <a:bodyPr/>
          <a:lstStyle/>
          <a:p>
            <a:pPr eaLnBrk="1" hangingPunct="1"/>
            <a:r>
              <a:rPr lang="en-US" altLang="en-US" dirty="0"/>
              <a:t>Artificial Intelligence (A I), Reasoning, and Emotion </a:t>
            </a:r>
            <a:r>
              <a:rPr lang="en-US" altLang="en-US" sz="1000" dirty="0"/>
              <a:t>1</a:t>
            </a:r>
            <a:endParaRPr lang="en-US" altLang="en-US" sz="1000" noProof="0" dirty="0"/>
          </a:p>
        </p:txBody>
      </p:sp>
      <p:sp>
        <p:nvSpPr>
          <p:cNvPr id="16387"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b="1" u="sng" dirty="0">
                <a:solidFill>
                  <a:srgbClr val="000000"/>
                </a:solidFill>
              </a:rPr>
              <a:t>Artificial intelligence</a:t>
            </a:r>
            <a:r>
              <a:rPr lang="en-US" altLang="en-US" dirty="0">
                <a:solidFill>
                  <a:srgbClr val="000000"/>
                </a:solidFill>
              </a:rPr>
              <a:t> is defined as “the study of computations that make it possible to perceive, reason, and act.”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Its goals include the enhancement of human reasoning, the creation of intelligent machines, and the development of sociable, intelligent machines that can cooperate with people.</a:t>
            </a:r>
          </a:p>
        </p:txBody>
      </p:sp>
    </p:spTree>
    <p:extLst>
      <p:ext uri="{BB962C8B-B14F-4D97-AF65-F5344CB8AC3E}">
        <p14:creationId xmlns:p14="http://schemas.microsoft.com/office/powerpoint/2010/main" val="9952575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1295400"/>
          </a:xfrm>
        </p:spPr>
        <p:txBody>
          <a:bodyPr/>
          <a:lstStyle/>
          <a:p>
            <a:pPr eaLnBrk="1" hangingPunct="1"/>
            <a:r>
              <a:rPr lang="en-US" altLang="en-US" dirty="0"/>
              <a:t>Artificial Intelligence (A I), Reasoning, and Emotion </a:t>
            </a:r>
            <a:r>
              <a:rPr lang="en-US" altLang="en-US" sz="1000" dirty="0"/>
              <a:t>2</a:t>
            </a:r>
            <a:endParaRPr lang="en-US" altLang="en-US" sz="1000" noProof="0" dirty="0"/>
          </a:p>
        </p:txBody>
      </p:sp>
      <p:sp>
        <p:nvSpPr>
          <p:cNvPr id="16387"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Given recent advances in these endeavors, as critical thinkers we need to move beyond questioning whether A I is capable of reasoning and emotion and not hold A I to higher standards of proof than we apply to humanity.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A I possesses enormous potential to enhance our critical thinking abilities.</a:t>
            </a:r>
          </a:p>
        </p:txBody>
      </p:sp>
    </p:spTree>
    <p:extLst>
      <p:ext uri="{BB962C8B-B14F-4D97-AF65-F5344CB8AC3E}">
        <p14:creationId xmlns:p14="http://schemas.microsoft.com/office/powerpoint/2010/main" val="28306721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“Only a Human Can…”</a:t>
            </a:r>
            <a:endParaRPr lang="en-US" noProof="0" dirty="0"/>
          </a:p>
        </p:txBody>
      </p:sp>
      <p:pic>
        <p:nvPicPr>
          <p:cNvPr id="5" name="Picture Placeholder 4" descr="A photograph of a woman, who is paralyzed from the neck down, using her thoughts to manipulate a robotic arm to feed her a chocolate bar.">
            <a:extLst>
              <a:ext uri="{FF2B5EF4-FFF2-40B4-BE49-F238E27FC236}">
                <a16:creationId xmlns:a16="http://schemas.microsoft.com/office/drawing/2014/main" id="{C439E9E8-3B0C-49E4-8642-4AD087FB15DF}"/>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74" b="74"/>
          <a:stretch/>
        </p:blipFill>
        <p:spPr>
          <a:xfrm>
            <a:off x="1752600" y="1981200"/>
            <a:ext cx="5638800" cy="3759200"/>
          </a:xfrm>
        </p:spPr>
      </p:pic>
      <p:sp>
        <p:nvSpPr>
          <p:cNvPr id="4" name="Content Placeholder"/>
          <p:cNvSpPr>
            <a:spLocks noGrp="1"/>
          </p:cNvSpPr>
          <p:nvPr>
            <p:ph type="body" sz="quarter" idx="12"/>
          </p:nvPr>
        </p:nvSpPr>
        <p:spPr>
          <a:xfrm>
            <a:off x="1752600" y="5767560"/>
            <a:ext cx="1295400" cy="266700"/>
          </a:xfrm>
        </p:spPr>
        <p:txBody>
          <a:bodyPr anchor="t"/>
          <a:lstStyle/>
          <a:p>
            <a:pPr algn="l">
              <a:spcBef>
                <a:spcPct val="0"/>
              </a:spcBef>
              <a:defRPr/>
            </a:pPr>
            <a:r>
              <a:rPr lang="en-US" sz="900" dirty="0">
                <a:solidFill>
                  <a:schemeClr val="tx1"/>
                </a:solidFill>
                <a:latin typeface="Arial" panose="020B0604020202020204" pitchFamily="34" charset="0"/>
              </a:rPr>
              <a:t>UPMC</a:t>
            </a:r>
          </a:p>
        </p:txBody>
      </p:sp>
    </p:spTree>
    <p:extLst>
      <p:ext uri="{BB962C8B-B14F-4D97-AF65-F5344CB8AC3E}">
        <p14:creationId xmlns:p14="http://schemas.microsoft.com/office/powerpoint/2010/main" val="10936416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dirty="0"/>
              <a:t>Hot or Not? </a:t>
            </a:r>
            <a:r>
              <a:rPr lang="en-US" altLang="en-US" sz="1000" dirty="0"/>
              <a:t>2</a:t>
            </a:r>
            <a:endParaRPr lang="en-US" sz="1000" noProof="0" dirty="0"/>
          </a:p>
        </p:txBody>
      </p:sp>
      <p:pic>
        <p:nvPicPr>
          <p:cNvPr id="8" name="(Decorative) Picture Placeholder">
            <a:extLst>
              <a:ext uri="{FF2B5EF4-FFF2-40B4-BE49-F238E27FC236}">
                <a16:creationId xmlns:a16="http://schemas.microsoft.com/office/drawing/2014/main" id="{C0DAFFB1-481D-4746-AE7E-E5CCD5F9C493}"/>
              </a:ext>
              <a:ext uri="{C183D7F6-B498-43B3-948B-1728B52AA6E4}">
                <adec:decorative xmlns:adec="http://schemas.microsoft.com/office/drawing/2017/decorative" val="1"/>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65" b="-163"/>
          <a:stretch/>
        </p:blipFill>
        <p:spPr bwMode="auto">
          <a:xfrm>
            <a:off x="307647" y="1371600"/>
            <a:ext cx="1435064"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11">
            <a:extLst>
              <a:ext uri="{FF2B5EF4-FFF2-40B4-BE49-F238E27FC236}">
                <a16:creationId xmlns:a16="http://schemas.microsoft.com/office/drawing/2014/main" id="{5617A5F2-EC03-45C4-8532-0123BCB39BDE}"/>
              </a:ext>
            </a:extLst>
          </p:cNvPr>
          <p:cNvSpPr>
            <a:spLocks noGrp="1"/>
          </p:cNvSpPr>
          <p:nvPr>
            <p:ph sz="quarter" idx="13"/>
          </p:nvPr>
        </p:nvSpPr>
        <p:spPr>
          <a:xfrm>
            <a:off x="2209800" y="2286000"/>
            <a:ext cx="5638800" cy="1905000"/>
          </a:xfrm>
        </p:spPr>
        <p:txBody>
          <a:bodyPr/>
          <a:lstStyle/>
          <a:p>
            <a:r>
              <a:rPr lang="en-US" altLang="en-US" dirty="0"/>
              <a:t>Do some computers have the ability for rational thought?</a:t>
            </a:r>
          </a:p>
        </p:txBody>
      </p:sp>
    </p:spTree>
    <p:extLst>
      <p:ext uri="{BB962C8B-B14F-4D97-AF65-F5344CB8AC3E}">
        <p14:creationId xmlns:p14="http://schemas.microsoft.com/office/powerpoint/2010/main" val="1163266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t>Mother Teresa</a:t>
            </a:r>
            <a:endParaRPr lang="en-US" noProof="0" dirty="0"/>
          </a:p>
        </p:txBody>
      </p:sp>
      <p:pic>
        <p:nvPicPr>
          <p:cNvPr id="3" name="Picture Placeholder 2" descr="A photograph of Mother Teresa.">
            <a:extLst>
              <a:ext uri="{FF2B5EF4-FFF2-40B4-BE49-F238E27FC236}">
                <a16:creationId xmlns:a16="http://schemas.microsoft.com/office/drawing/2014/main" id="{40526AB6-8B02-462D-852C-43E775A53EBC}"/>
              </a:ext>
            </a:extLst>
          </p:cNvPr>
          <p:cNvPicPr>
            <a:picLocks noGrp="1" noChangeAspect="1"/>
          </p:cNvPicPr>
          <p:nvPr>
            <p:ph type="pic" sz="quarter" idx="15"/>
          </p:nvPr>
        </p:nvPicPr>
        <p:blipFill rotWithShape="1">
          <a:blip r:embed="rId2"/>
          <a:srcRect t="589" b="160"/>
          <a:stretch/>
        </p:blipFill>
        <p:spPr>
          <a:xfrm>
            <a:off x="3048000" y="1295400"/>
            <a:ext cx="3048000" cy="4934857"/>
          </a:xfrm>
          <a:prstGeom prst="rect">
            <a:avLst/>
          </a:prstGeom>
        </p:spPr>
      </p:pic>
      <p:sp>
        <p:nvSpPr>
          <p:cNvPr id="9" name="Content Placeholder 8">
            <a:extLst>
              <a:ext uri="{FF2B5EF4-FFF2-40B4-BE49-F238E27FC236}">
                <a16:creationId xmlns:a16="http://schemas.microsoft.com/office/drawing/2014/main" id="{5D43F0EB-45BB-40F8-849A-C072E350E6E4}"/>
              </a:ext>
            </a:extLst>
          </p:cNvPr>
          <p:cNvSpPr>
            <a:spLocks noGrp="1"/>
          </p:cNvSpPr>
          <p:nvPr>
            <p:ph sz="quarter" idx="16"/>
          </p:nvPr>
        </p:nvSpPr>
        <p:spPr>
          <a:xfrm>
            <a:off x="3032911" y="6248400"/>
            <a:ext cx="2301089" cy="228600"/>
          </a:xfrm>
        </p:spPr>
        <p:txBody>
          <a:bodyPr/>
          <a:lstStyle/>
          <a:p>
            <a:r>
              <a:rPr lang="en-US" dirty="0"/>
              <a:t>Tim Graham/</a:t>
            </a:r>
            <a:r>
              <a:rPr lang="en-US" dirty="0" err="1"/>
              <a:t>HultonArchive</a:t>
            </a:r>
            <a:r>
              <a:rPr lang="en-US" dirty="0"/>
              <a:t>/Getty Images</a:t>
            </a:r>
            <a:endParaRPr lang="en-US" dirty="0">
              <a:latin typeface="Arial" panose="020B0604020202020204" pitchFamily="34" charset="0"/>
            </a:endParaRPr>
          </a:p>
        </p:txBody>
      </p:sp>
    </p:spTree>
    <p:extLst>
      <p:ext uri="{BB962C8B-B14F-4D97-AF65-F5344CB8AC3E}">
        <p14:creationId xmlns:p14="http://schemas.microsoft.com/office/powerpoint/2010/main" val="36845718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1295400"/>
          </a:xfrm>
        </p:spPr>
        <p:txBody>
          <a:bodyPr/>
          <a:lstStyle/>
          <a:p>
            <a:pPr eaLnBrk="1" hangingPunct="1"/>
            <a:r>
              <a:rPr lang="en-US" altLang="en-US" dirty="0"/>
              <a:t>Faith and Reason</a:t>
            </a:r>
            <a:endParaRPr lang="en-US" altLang="en-US" noProof="0" dirty="0"/>
          </a:p>
        </p:txBody>
      </p:sp>
      <p:sp>
        <p:nvSpPr>
          <p:cNvPr id="16387"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Faith involves not only belief in God, but also an act of trust in and obedience to God.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Traditionally, faith and reason have been seen as uneasy co-inhabitants of the human mind.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Whatever one’s personal beliefs, it is important for us as critical thinkers to connect faith with reason, in order to balance belief and doubt.</a:t>
            </a:r>
          </a:p>
          <a:p>
            <a:pPr marL="0" lvl="0" indent="0" eaLnBrk="1" fontAlgn="auto" hangingPunct="1">
              <a:spcBef>
                <a:spcPts val="0"/>
              </a:spcBef>
              <a:spcAft>
                <a:spcPts val="800"/>
              </a:spcAft>
              <a:buClrTx/>
              <a:buSzTx/>
              <a:buNone/>
            </a:pPr>
            <a:endParaRPr lang="en-US" altLang="en-US" sz="2000"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Integrating reason into faith allows us to evaluate the competing claims of faith and revelation and to question faith-based claims that are inconsistent with evidence or reason.</a:t>
            </a:r>
          </a:p>
        </p:txBody>
      </p:sp>
    </p:spTree>
    <p:extLst>
      <p:ext uri="{BB962C8B-B14F-4D97-AF65-F5344CB8AC3E}">
        <p14:creationId xmlns:p14="http://schemas.microsoft.com/office/powerpoint/2010/main" val="28863934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1295400"/>
          </a:xfrm>
        </p:spPr>
        <p:txBody>
          <a:bodyPr/>
          <a:lstStyle/>
          <a:p>
            <a:pPr eaLnBrk="1" hangingPunct="1"/>
            <a:r>
              <a:rPr lang="en-US" altLang="en-US" dirty="0"/>
              <a:t>Three Approaches to Faith and Reason</a:t>
            </a:r>
            <a:endParaRPr lang="en-US" altLang="en-US" noProof="0" dirty="0"/>
          </a:p>
        </p:txBody>
      </p:sp>
      <p:sp>
        <p:nvSpPr>
          <p:cNvPr id="16387" name="Content Placeholder 2"/>
          <p:cNvSpPr>
            <a:spLocks noGrp="1"/>
          </p:cNvSpPr>
          <p:nvPr>
            <p:ph sz="quarter" idx="1"/>
          </p:nvPr>
        </p:nvSpPr>
        <p:spPr>
          <a:xfrm>
            <a:off x="612775" y="1981200"/>
            <a:ext cx="8153400" cy="4495800"/>
          </a:xfrm>
        </p:spPr>
        <p:txBody>
          <a:bodyPr/>
          <a:lstStyle/>
          <a:p>
            <a:pPr eaLnBrk="1" fontAlgn="auto" hangingPunct="1">
              <a:spcBef>
                <a:spcPts val="0"/>
              </a:spcBef>
              <a:spcAft>
                <a:spcPts val="800"/>
              </a:spcAft>
              <a:buClrTx/>
              <a:buSzTx/>
              <a:buFont typeface="Arial" panose="020B0604020202020204" pitchFamily="34" charset="0"/>
              <a:buChar char="•"/>
            </a:pPr>
            <a:r>
              <a:rPr lang="en-US" altLang="en-US" b="1" u="sng" dirty="0">
                <a:solidFill>
                  <a:srgbClr val="000000"/>
                </a:solidFill>
              </a:rPr>
              <a:t>Fideism</a:t>
            </a:r>
            <a:r>
              <a:rPr lang="en-US" altLang="en-US" dirty="0">
                <a:solidFill>
                  <a:srgbClr val="000000"/>
                </a:solidFill>
              </a:rPr>
              <a:t> argues that faith transcends reason and that the divine is revealed through faith and revelation, not through reason or empirical evidence.</a:t>
            </a:r>
            <a:endParaRPr lang="en-US" altLang="en-US" sz="1400" dirty="0">
              <a:solidFill>
                <a:srgbClr val="000000"/>
              </a:solidFill>
            </a:endParaRPr>
          </a:p>
          <a:p>
            <a:pPr eaLnBrk="1" fontAlgn="auto" hangingPunct="1">
              <a:spcBef>
                <a:spcPts val="0"/>
              </a:spcBef>
              <a:spcAft>
                <a:spcPts val="800"/>
              </a:spcAft>
              <a:buClrTx/>
              <a:buSzTx/>
              <a:buFont typeface="Arial" panose="020B0604020202020204" pitchFamily="34" charset="0"/>
              <a:buChar char="•"/>
            </a:pPr>
            <a:r>
              <a:rPr lang="en-US" altLang="en-US" b="1" u="sng" dirty="0">
                <a:solidFill>
                  <a:srgbClr val="000000"/>
                </a:solidFill>
              </a:rPr>
              <a:t>Rationalism</a:t>
            </a:r>
            <a:r>
              <a:rPr lang="en-US" altLang="en-US" dirty="0">
                <a:solidFill>
                  <a:srgbClr val="000000"/>
                </a:solidFill>
              </a:rPr>
              <a:t> argues that religious beliefs should be consistent with reason and evidence.</a:t>
            </a:r>
            <a:endParaRPr lang="en-US" altLang="en-US" sz="1400" dirty="0">
              <a:solidFill>
                <a:srgbClr val="000000"/>
              </a:solidFill>
            </a:endParaRPr>
          </a:p>
          <a:p>
            <a:pPr eaLnBrk="1" fontAlgn="auto" hangingPunct="1">
              <a:spcBef>
                <a:spcPts val="0"/>
              </a:spcBef>
              <a:spcAft>
                <a:spcPts val="800"/>
              </a:spcAft>
              <a:buClrTx/>
              <a:buSzTx/>
              <a:buFont typeface="Arial" panose="020B0604020202020204" pitchFamily="34" charset="0"/>
              <a:buChar char="•"/>
            </a:pPr>
            <a:r>
              <a:rPr lang="en-US" altLang="en-US" b="1" u="sng" dirty="0">
                <a:solidFill>
                  <a:srgbClr val="000000"/>
                </a:solidFill>
              </a:rPr>
              <a:t>Critical rationalism</a:t>
            </a:r>
            <a:r>
              <a:rPr lang="en-US" altLang="en-US" b="1" dirty="0">
                <a:solidFill>
                  <a:srgbClr val="000000"/>
                </a:solidFill>
              </a:rPr>
              <a:t> </a:t>
            </a:r>
            <a:r>
              <a:rPr lang="en-US" altLang="en-US" dirty="0">
                <a:solidFill>
                  <a:srgbClr val="000000"/>
                </a:solidFill>
              </a:rPr>
              <a:t>argues that divine knowledge can derive from both faith and reason, but that both sources should be compatible with one another.</a:t>
            </a:r>
          </a:p>
        </p:txBody>
      </p:sp>
    </p:spTree>
    <p:extLst>
      <p:ext uri="{BB962C8B-B14F-4D97-AF65-F5344CB8AC3E}">
        <p14:creationId xmlns:p14="http://schemas.microsoft.com/office/powerpoint/2010/main" val="15746078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Abraham and His Son Isaac</a:t>
            </a:r>
            <a:endParaRPr lang="en-US" noProof="0" dirty="0"/>
          </a:p>
        </p:txBody>
      </p:sp>
      <p:pic>
        <p:nvPicPr>
          <p:cNvPr id="7" name="Picture Placeholder 6" descr="An illustration depicts Abraham walking with his son Isaac, who is carrying wood over his right shoulder.">
            <a:extLst>
              <a:ext uri="{FF2B5EF4-FFF2-40B4-BE49-F238E27FC236}">
                <a16:creationId xmlns:a16="http://schemas.microsoft.com/office/drawing/2014/main" id="{7691A6FB-4EC1-47A5-88B3-EDAF76A772A5}"/>
              </a:ext>
            </a:extLst>
          </p:cNvPr>
          <p:cNvPicPr>
            <a:picLocks noGrp="1" noChangeAspect="1"/>
          </p:cNvPicPr>
          <p:nvPr>
            <p:ph type="pic" sz="quarter" idx="15"/>
          </p:nvPr>
        </p:nvPicPr>
        <p:blipFill rotWithShape="1">
          <a:blip r:embed="rId2"/>
          <a:srcRect t="-33" b="1191"/>
          <a:stretch/>
        </p:blipFill>
        <p:spPr>
          <a:xfrm>
            <a:off x="2963422" y="1372355"/>
            <a:ext cx="3343578" cy="4190246"/>
          </a:xfrm>
          <a:prstGeom prst="rect">
            <a:avLst/>
          </a:prstGeom>
        </p:spPr>
      </p:pic>
      <p:sp>
        <p:nvSpPr>
          <p:cNvPr id="4" name="Content Placeholder"/>
          <p:cNvSpPr>
            <a:spLocks noGrp="1"/>
          </p:cNvSpPr>
          <p:nvPr>
            <p:ph type="body" sz="quarter" idx="12"/>
          </p:nvPr>
        </p:nvSpPr>
        <p:spPr>
          <a:xfrm>
            <a:off x="2819400" y="5518841"/>
            <a:ext cx="3962400" cy="217423"/>
          </a:xfrm>
        </p:spPr>
        <p:txBody>
          <a:bodyPr anchor="t"/>
          <a:lstStyle/>
          <a:p>
            <a:pPr lvl="0" algn="l" eaLnBrk="1" fontAlgn="auto" hangingPunct="1">
              <a:spcBef>
                <a:spcPts val="0"/>
              </a:spcBef>
              <a:spcAft>
                <a:spcPts val="800"/>
              </a:spcAft>
              <a:buClrTx/>
              <a:buSzTx/>
            </a:pPr>
            <a:r>
              <a:rPr lang="en-US" sz="900" dirty="0">
                <a:solidFill>
                  <a:srgbClr val="000000"/>
                </a:solidFill>
              </a:rPr>
              <a:t>Time Life Pictures/Mansell/The LIFE Picture Collection/Getty Images</a:t>
            </a:r>
          </a:p>
        </p:txBody>
      </p:sp>
      <p:sp>
        <p:nvSpPr>
          <p:cNvPr id="2" name="Text Placeholder 1">
            <a:extLst>
              <a:ext uri="{FF2B5EF4-FFF2-40B4-BE49-F238E27FC236}">
                <a16:creationId xmlns:a16="http://schemas.microsoft.com/office/drawing/2014/main" id="{348D7CF4-FA97-4691-9641-1F659EE5203C}"/>
              </a:ext>
            </a:extLst>
          </p:cNvPr>
          <p:cNvSpPr>
            <a:spLocks noGrp="1"/>
          </p:cNvSpPr>
          <p:nvPr>
            <p:ph type="body" sz="quarter" idx="13"/>
          </p:nvPr>
        </p:nvSpPr>
        <p:spPr>
          <a:xfrm>
            <a:off x="1485900" y="5664520"/>
            <a:ext cx="6629400" cy="821742"/>
          </a:xfrm>
        </p:spPr>
        <p:txBody>
          <a:bodyPr/>
          <a:lstStyle/>
          <a:p>
            <a:r>
              <a:rPr lang="en-US" sz="2000" dirty="0">
                <a:solidFill>
                  <a:srgbClr val="696EC5"/>
                </a:solidFill>
              </a:rPr>
              <a:t>Abraham making preparations to sacrifice his son Isaac at God's command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dirty="0"/>
              <a:t>Albert Schweitzer</a:t>
            </a:r>
            <a:endParaRPr lang="en-US" noProof="0" dirty="0"/>
          </a:p>
        </p:txBody>
      </p:sp>
      <p:pic>
        <p:nvPicPr>
          <p:cNvPr id="5" name="Picture Placeholder 4" descr="A photograph of Albert Schweitzer, overseeing the distribution of medical supplies in a village.">
            <a:extLst>
              <a:ext uri="{FF2B5EF4-FFF2-40B4-BE49-F238E27FC236}">
                <a16:creationId xmlns:a16="http://schemas.microsoft.com/office/drawing/2014/main" id="{283CD738-3513-4241-B595-458E0C0DC521}"/>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249" b="485"/>
          <a:stretch/>
        </p:blipFill>
        <p:spPr>
          <a:xfrm>
            <a:off x="1007269" y="2033397"/>
            <a:ext cx="7374731" cy="3660274"/>
          </a:xfrm>
        </p:spPr>
      </p:pic>
      <p:sp>
        <p:nvSpPr>
          <p:cNvPr id="4" name="Content Placeholder"/>
          <p:cNvSpPr>
            <a:spLocks noGrp="1"/>
          </p:cNvSpPr>
          <p:nvPr>
            <p:ph type="body" sz="quarter" idx="12"/>
          </p:nvPr>
        </p:nvSpPr>
        <p:spPr>
          <a:xfrm>
            <a:off x="1007269" y="5693671"/>
            <a:ext cx="2667000" cy="217423"/>
          </a:xfrm>
        </p:spPr>
        <p:txBody>
          <a:bodyPr anchor="t"/>
          <a:lstStyle/>
          <a:p>
            <a:pPr lvl="0" algn="l" eaLnBrk="1" fontAlgn="auto" hangingPunct="1">
              <a:spcBef>
                <a:spcPts val="0"/>
              </a:spcBef>
              <a:spcAft>
                <a:spcPts val="800"/>
              </a:spcAft>
              <a:buClrTx/>
              <a:buSzTx/>
            </a:pPr>
            <a:r>
              <a:rPr lang="en-US" sz="900" dirty="0">
                <a:solidFill>
                  <a:srgbClr val="000000"/>
                </a:solidFill>
              </a:rPr>
              <a:t>PhotoQuest/Getty Images</a:t>
            </a:r>
          </a:p>
        </p:txBody>
      </p:sp>
    </p:spTree>
    <p:extLst>
      <p:ext uri="{BB962C8B-B14F-4D97-AF65-F5344CB8AC3E}">
        <p14:creationId xmlns:p14="http://schemas.microsoft.com/office/powerpoint/2010/main" val="394656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1295400"/>
          </a:xfrm>
        </p:spPr>
        <p:txBody>
          <a:bodyPr/>
          <a:lstStyle/>
          <a:p>
            <a:pPr eaLnBrk="1" hangingPunct="1"/>
            <a:r>
              <a:rPr lang="en-US" altLang="en-US" dirty="0"/>
              <a:t>Reason and Emotion Play Important Roles in Critical Thinking</a:t>
            </a:r>
            <a:endParaRPr lang="en-US" altLang="en-US" noProof="0" dirty="0"/>
          </a:p>
        </p:txBody>
      </p:sp>
      <p:sp>
        <p:nvSpPr>
          <p:cNvPr id="12291"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b="1" u="sng" dirty="0">
                <a:solidFill>
                  <a:srgbClr val="000000"/>
                </a:solidFill>
              </a:rPr>
              <a:t>Reason</a:t>
            </a:r>
            <a:r>
              <a:rPr lang="en-US" altLang="en-US" dirty="0">
                <a:solidFill>
                  <a:srgbClr val="000000"/>
                </a:solidFill>
              </a:rPr>
              <a:t> is the process of supporting a claim or conclusion based on evidence.</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It involves both the disciplined use of intelligence and the application of rules for problem solving.</a:t>
            </a:r>
          </a:p>
          <a:p>
            <a:pPr marL="0" lvl="0" indent="0" eaLnBrk="1" fontAlgn="auto" hangingPunct="1">
              <a:spcBef>
                <a:spcPts val="0"/>
              </a:spcBef>
              <a:spcAft>
                <a:spcPts val="800"/>
              </a:spcAft>
              <a:buClrTx/>
              <a:buSzTx/>
              <a:buNone/>
            </a:pPr>
            <a:endParaRPr lang="en-US" altLang="en-US" sz="2000"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In logic, reasoning is presented in a structured form supported by premises.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However, everyday uses of reason are broader and require creative thought and emotional discernment.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1295400"/>
          </a:xfrm>
        </p:spPr>
        <p:txBody>
          <a:bodyPr/>
          <a:lstStyle/>
          <a:p>
            <a:pPr eaLnBrk="1" hangingPunct="1"/>
            <a:r>
              <a:rPr lang="en-US" altLang="en-US" dirty="0"/>
              <a:t>Conclusions</a:t>
            </a:r>
            <a:endParaRPr lang="en-US" altLang="en-US" noProof="0" dirty="0"/>
          </a:p>
        </p:txBody>
      </p:sp>
      <p:sp>
        <p:nvSpPr>
          <p:cNvPr id="16387"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As the previous slides have shown, effective critical thinking requires exercise of both reason and emotion in order to be most effective.</a:t>
            </a:r>
          </a:p>
          <a:p>
            <a:pPr marL="0" indent="0" eaLnBrk="1" fontAlgn="auto" hangingPunct="1">
              <a:spcBef>
                <a:spcPts val="800"/>
              </a:spcBef>
              <a:spcAft>
                <a:spcPts val="800"/>
              </a:spcAft>
              <a:buClrTx/>
              <a:buSzTx/>
              <a:buNone/>
            </a:pPr>
            <a:endParaRPr lang="en-US" altLang="en-US" sz="2000"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Also, reason and faith are compatible.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Indeed, applying reason to faith is important for it protects us from faith-based knowledge and arguments not supported by evidence. </a:t>
            </a:r>
          </a:p>
        </p:txBody>
      </p:sp>
    </p:spTree>
    <p:extLst>
      <p:ext uri="{BB962C8B-B14F-4D97-AF65-F5344CB8AC3E}">
        <p14:creationId xmlns:p14="http://schemas.microsoft.com/office/powerpoint/2010/main" val="18773513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defRPr/>
            </a:pPr>
            <a:r>
              <a:rPr lang="en-US" sz="3200" dirty="0"/>
              <a:t>Perspectives on Reason and Proofs for the Existence of God</a:t>
            </a:r>
            <a:endParaRPr lang="en-US" sz="3200" noProof="0" dirty="0"/>
          </a:p>
        </p:txBody>
      </p:sp>
      <p:pic>
        <p:nvPicPr>
          <p:cNvPr id="3" name="Picture Placeholder 2" descr="A photograph depicts Muslim men offering their prayers outside a mosque.">
            <a:extLst>
              <a:ext uri="{FF2B5EF4-FFF2-40B4-BE49-F238E27FC236}">
                <a16:creationId xmlns:a16="http://schemas.microsoft.com/office/drawing/2014/main" id="{1B31F200-6A4A-40E4-BBD9-926CE32C0A69}"/>
              </a:ext>
            </a:extLst>
          </p:cNvPr>
          <p:cNvPicPr>
            <a:picLocks noGrp="1" noChangeAspect="1"/>
          </p:cNvPicPr>
          <p:nvPr>
            <p:ph type="pic" sz="quarter" idx="15"/>
          </p:nvPr>
        </p:nvPicPr>
        <p:blipFill rotWithShape="1">
          <a:blip r:embed="rId2"/>
          <a:srcRect t="-1" b="1"/>
          <a:stretch/>
        </p:blipFill>
        <p:spPr>
          <a:xfrm>
            <a:off x="1600200" y="1905000"/>
            <a:ext cx="6515100" cy="4343400"/>
          </a:xfrm>
          <a:prstGeom prst="rect">
            <a:avLst/>
          </a:prstGeom>
        </p:spPr>
      </p:pic>
      <p:sp>
        <p:nvSpPr>
          <p:cNvPr id="4" name="Content Placeholder"/>
          <p:cNvSpPr>
            <a:spLocks noGrp="1"/>
          </p:cNvSpPr>
          <p:nvPr>
            <p:ph type="body" sz="quarter" idx="12"/>
          </p:nvPr>
        </p:nvSpPr>
        <p:spPr>
          <a:xfrm>
            <a:off x="1524000" y="6248400"/>
            <a:ext cx="4419600" cy="304800"/>
          </a:xfrm>
        </p:spPr>
        <p:txBody>
          <a:bodyPr anchor="ctr"/>
          <a:lstStyle/>
          <a:p>
            <a:pPr algn="l">
              <a:spcBef>
                <a:spcPct val="0"/>
              </a:spcBef>
              <a:defRPr/>
            </a:pPr>
            <a:r>
              <a:rPr lang="en-US" sz="900" dirty="0">
                <a:solidFill>
                  <a:schemeClr val="tx1"/>
                </a:solidFill>
                <a:latin typeface="Arial" panose="020B0604020202020204" pitchFamily="34" charset="0"/>
              </a:rPr>
              <a:t>Richard I’Anson/Lonely Planet Images/Getty Images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70CBB8-7B43-4387-9D44-AE389A09D049}"/>
              </a:ext>
            </a:extLst>
          </p:cNvPr>
          <p:cNvSpPr>
            <a:spLocks noGrp="1"/>
          </p:cNvSpPr>
          <p:nvPr>
            <p:ph type="title"/>
          </p:nvPr>
        </p:nvSpPr>
        <p:spPr/>
        <p:txBody>
          <a:bodyPr/>
          <a:lstStyle/>
          <a:p>
            <a:r>
              <a:rPr lang="en-US" sz="3200" noProof="0" dirty="0"/>
              <a:t>Accessibility Content: Text Alternatives for Images</a:t>
            </a:r>
          </a:p>
        </p:txBody>
      </p:sp>
    </p:spTree>
    <p:extLst>
      <p:ext uri="{BB962C8B-B14F-4D97-AF65-F5344CB8AC3E}">
        <p14:creationId xmlns:p14="http://schemas.microsoft.com/office/powerpoint/2010/main" val="22354583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dirty="0"/>
              <a:t>Great Chain of Being </a:t>
            </a:r>
            <a:r>
              <a:rPr lang="en-US" noProof="0" dirty="0"/>
              <a:t>- Text Alternative</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sz="1000" noProof="0" dirty="0">
                <a:hlinkClick r:id="rId2" action="ppaction://hlinksldjump"/>
              </a:rPr>
              <a:t>Return to parent-slide containing images</a:t>
            </a:r>
            <a:endParaRPr lang="en-US" sz="1000"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The image shows non-being placed at the lowest end and being at the top of the chain. The different entities starting from the bottom to the top of the chain are as follows: minerals, plants, animals, man, demons, angels, and god. The chain has been divided into two as follows:</a:t>
            </a:r>
            <a:br>
              <a:rPr lang="en-US" dirty="0"/>
            </a:br>
            <a:r>
              <a:rPr lang="en-US" dirty="0"/>
              <a:t>The realm of becoming, which includes minerals, plants, animals, and man</a:t>
            </a:r>
            <a:br>
              <a:rPr lang="en-US" dirty="0"/>
            </a:br>
            <a:r>
              <a:rPr lang="en-US" dirty="0"/>
              <a:t>The realm of being, which includes demons, angels, and god.</a:t>
            </a:r>
            <a:br>
              <a:rPr lang="en-US" dirty="0"/>
            </a:br>
            <a:endParaRPr lang="en-US" dirty="0"/>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402307" y="6553200"/>
            <a:ext cx="2709862" cy="685800"/>
          </a:xfrm>
        </p:spPr>
        <p:txBody>
          <a:bodyPr/>
          <a:lstStyle/>
          <a:p>
            <a:pPr marL="0" indent="0">
              <a:buNone/>
            </a:pPr>
            <a:r>
              <a:rPr lang="en-US" sz="1000" noProof="0" dirty="0">
                <a:hlinkClick r:id="rId2" action="ppaction://hlinksldjump"/>
              </a:rPr>
              <a:t>Return to parent-slide containing images</a:t>
            </a:r>
            <a:endParaRPr lang="en-US" sz="1000" noProof="0" dirty="0"/>
          </a:p>
        </p:txBody>
      </p:sp>
    </p:spTree>
    <p:extLst>
      <p:ext uri="{BB962C8B-B14F-4D97-AF65-F5344CB8AC3E}">
        <p14:creationId xmlns:p14="http://schemas.microsoft.com/office/powerpoint/2010/main" val="1730873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t>Reasoning about Problems in a Familiar Context</a:t>
            </a:r>
            <a:endParaRPr lang="en-US" noProof="0" dirty="0"/>
          </a:p>
        </p:txBody>
      </p:sp>
      <p:pic>
        <p:nvPicPr>
          <p:cNvPr id="7" name="Picture Placeholder 7" descr="An image depicts two glasses. One glass is filled with soda and ice, and the other glass contains beer.">
            <a:extLst>
              <a:ext uri="{FF2B5EF4-FFF2-40B4-BE49-F238E27FC236}">
                <a16:creationId xmlns:a16="http://schemas.microsoft.com/office/drawing/2014/main" id="{E6F1764D-305E-40B9-940D-91339A81B481}"/>
              </a:ext>
            </a:extLst>
          </p:cNvPr>
          <p:cNvPicPr>
            <a:picLocks noGrp="1" noChangeAspect="1" noChangeArrowheads="1"/>
          </p:cNvPicPr>
          <p:nvPr>
            <p:ph type="pic" sz="quarter" idx="15"/>
          </p:nvPr>
        </p:nvPicPr>
        <p:blipFill rotWithShape="1">
          <a:blip r:embed="rId2">
            <a:extLst>
              <a:ext uri="{28A0092B-C50C-407E-A947-70E740481C1C}">
                <a14:useLocalDpi xmlns:a14="http://schemas.microsoft.com/office/drawing/2010/main" val="0"/>
              </a:ext>
            </a:extLst>
          </a:blip>
          <a:srcRect t="1914" b="164"/>
          <a:stretch/>
        </p:blipFill>
        <p:spPr bwMode="auto">
          <a:xfrm>
            <a:off x="2590800" y="1403991"/>
            <a:ext cx="4174331" cy="4844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p:cNvSpPr>
            <a:spLocks noGrp="1"/>
          </p:cNvSpPr>
          <p:nvPr>
            <p:ph type="body" sz="quarter" idx="13"/>
          </p:nvPr>
        </p:nvSpPr>
        <p:spPr>
          <a:xfrm>
            <a:off x="2830115" y="6248400"/>
            <a:ext cx="3695700" cy="228600"/>
          </a:xfrm>
        </p:spPr>
        <p:txBody>
          <a:bodyPr/>
          <a:lstStyle/>
          <a:p>
            <a:pPr algn="l"/>
            <a:r>
              <a:rPr lang="en-US" sz="900" dirty="0"/>
              <a:t>Left: Tracy Hebden/Getty Images; Right: Sebastian Vera/Getty Images</a:t>
            </a:r>
          </a:p>
        </p:txBody>
      </p:sp>
    </p:spTree>
    <p:extLst>
      <p:ext uri="{BB962C8B-B14F-4D97-AF65-F5344CB8AC3E}">
        <p14:creationId xmlns:p14="http://schemas.microsoft.com/office/powerpoint/2010/main" val="1436723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Reason Contains a Number of Important Components and Strategies</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0" lvl="0" indent="0" eaLnBrk="1" fontAlgn="auto" hangingPunct="1">
              <a:spcBef>
                <a:spcPts val="0"/>
              </a:spcBef>
              <a:spcAft>
                <a:spcPts val="800"/>
              </a:spcAft>
              <a:buClrTx/>
              <a:buSzTx/>
              <a:buNone/>
            </a:pPr>
            <a:r>
              <a:rPr lang="en-US" altLang="en-US" dirty="0">
                <a:solidFill>
                  <a:srgbClr val="000000"/>
                </a:solidFill>
              </a:rPr>
              <a:t>These components include the ability to engage in abstract thinking and behavioral modification.</a:t>
            </a:r>
          </a:p>
          <a:p>
            <a:pPr marL="0" lvl="0" indent="0" eaLnBrk="1" fontAlgn="auto" hangingPunct="1">
              <a:spcBef>
                <a:spcPts val="0"/>
              </a:spcBef>
              <a:spcAft>
                <a:spcPts val="800"/>
              </a:spcAft>
              <a:buClrTx/>
              <a:buSzTx/>
              <a:buNone/>
            </a:pPr>
            <a:endParaRPr lang="en-US" altLang="en-US" sz="2000" dirty="0">
              <a:solidFill>
                <a:srgbClr val="000000"/>
              </a:solidFill>
            </a:endParaRPr>
          </a:p>
          <a:p>
            <a:pPr marL="0" lvl="0" indent="0" eaLnBrk="1" fontAlgn="auto" hangingPunct="1">
              <a:spcBef>
                <a:spcPts val="0"/>
              </a:spcBef>
              <a:spcAft>
                <a:spcPts val="800"/>
              </a:spcAft>
              <a:buClrTx/>
              <a:buSzTx/>
              <a:buNone/>
            </a:pPr>
            <a:r>
              <a:rPr lang="en-US" altLang="en-US" dirty="0">
                <a:solidFill>
                  <a:srgbClr val="000000"/>
                </a:solidFill>
              </a:rPr>
              <a:t>Reason also involves the embrace of different cognitive strategies, such as deduction, generalization, and imagination. </a:t>
            </a:r>
          </a:p>
          <a:p>
            <a:pPr marL="342900" lvl="0" indent="-342900" eaLnBrk="1" fontAlgn="auto" hangingPunct="1">
              <a:spcBef>
                <a:spcPts val="0"/>
              </a:spcBef>
              <a:spcAft>
                <a:spcPts val="800"/>
              </a:spcAft>
              <a:buClrTx/>
              <a:buSzTx/>
              <a:buFont typeface="Arial" panose="020B0604020202020204" pitchFamily="34" charset="0"/>
              <a:buChar char="•"/>
            </a:pPr>
            <a:r>
              <a:rPr lang="en-US" altLang="en-US" sz="2000" dirty="0">
                <a:solidFill>
                  <a:srgbClr val="000000"/>
                </a:solidFill>
              </a:rPr>
              <a:t>It is also important in spatial-temporal problem solving in fields, such as mathematics, engineering, and architecture.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sz="3200" dirty="0"/>
              <a:t>Great Chain of Being</a:t>
            </a:r>
            <a:endParaRPr lang="en-US" sz="3200" noProof="0" dirty="0"/>
          </a:p>
        </p:txBody>
      </p:sp>
      <p:sp>
        <p:nvSpPr>
          <p:cNvPr id="4" name="Content Placeholder 3">
            <a:extLst>
              <a:ext uri="{FF2B5EF4-FFF2-40B4-BE49-F238E27FC236}">
                <a16:creationId xmlns:a16="http://schemas.microsoft.com/office/drawing/2014/main" id="{1D651BC0-201B-41B0-AD32-88038B12F6FD}"/>
              </a:ext>
            </a:extLst>
          </p:cNvPr>
          <p:cNvSpPr>
            <a:spLocks noGrp="1"/>
          </p:cNvSpPr>
          <p:nvPr>
            <p:ph sz="quarter" idx="16"/>
          </p:nvPr>
        </p:nvSpPr>
        <p:spPr>
          <a:xfrm>
            <a:off x="360630" y="1981200"/>
            <a:ext cx="5029200" cy="1956420"/>
          </a:xfrm>
        </p:spPr>
        <p:txBody>
          <a:bodyPr/>
          <a:lstStyle/>
          <a:p>
            <a:pPr lvl="0" eaLnBrk="1" fontAlgn="auto" hangingPunct="1">
              <a:spcBef>
                <a:spcPts val="0"/>
              </a:spcBef>
              <a:spcAft>
                <a:spcPts val="800"/>
              </a:spcAft>
              <a:buClrTx/>
              <a:buSzTx/>
            </a:pPr>
            <a:r>
              <a:rPr lang="en-US" sz="2400" dirty="0"/>
              <a:t>For centuries Western scholars accepted the view that humans were a special creation infused with the divine spark of rationality.</a:t>
            </a:r>
          </a:p>
        </p:txBody>
      </p:sp>
      <p:pic>
        <p:nvPicPr>
          <p:cNvPr id="9" name="Picture Placeholder 10" descr="The image is a visual description of the great chain of being.&#10;">
            <a:extLst>
              <a:ext uri="{FF2B5EF4-FFF2-40B4-BE49-F238E27FC236}">
                <a16:creationId xmlns:a16="http://schemas.microsoft.com/office/drawing/2014/main" id="{70CBC18C-4314-4501-B9D7-DB3244BC870C}"/>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30" b="624"/>
          <a:stretch/>
        </p:blipFill>
        <p:spPr>
          <a:xfrm>
            <a:off x="5562600" y="2080022"/>
            <a:ext cx="3450431" cy="3886199"/>
          </a:xfrm>
        </p:spPr>
      </p:pic>
      <p:sp>
        <p:nvSpPr>
          <p:cNvPr id="5" name="Content Placeholder"/>
          <p:cNvSpPr>
            <a:spLocks noGrp="1"/>
          </p:cNvSpPr>
          <p:nvPr>
            <p:ph type="body" sz="quarter" idx="12"/>
          </p:nvPr>
        </p:nvSpPr>
        <p:spPr>
          <a:xfrm>
            <a:off x="5550529" y="5966221"/>
            <a:ext cx="3048000" cy="228600"/>
          </a:xfrm>
        </p:spPr>
        <p:txBody>
          <a:bodyPr/>
          <a:lstStyle/>
          <a:p>
            <a:pPr algn="l"/>
            <a:r>
              <a:rPr lang="en-US" sz="900" dirty="0">
                <a:solidFill>
                  <a:schemeClr val="tx1"/>
                </a:solidFill>
              </a:rPr>
              <a:t>Digital Archive Japan/Alamy Stock Photo</a:t>
            </a:r>
          </a:p>
        </p:txBody>
      </p:sp>
      <p:sp>
        <p:nvSpPr>
          <p:cNvPr id="6" name="Text Placeholder 5">
            <a:extLst>
              <a:ext uri="{FF2B5EF4-FFF2-40B4-BE49-F238E27FC236}">
                <a16:creationId xmlns:a16="http://schemas.microsoft.com/office/drawing/2014/main" id="{59604EE5-1F3F-4817-A2D6-79CDF3D5556F}"/>
              </a:ext>
            </a:extLst>
          </p:cNvPr>
          <p:cNvSpPr>
            <a:spLocks noGrp="1"/>
          </p:cNvSpPr>
          <p:nvPr>
            <p:ph type="body" sz="quarter" idx="13"/>
          </p:nvPr>
        </p:nvSpPr>
        <p:spPr>
          <a:xfrm>
            <a:off x="5888655" y="6400800"/>
            <a:ext cx="2549929" cy="228600"/>
          </a:xfrm>
        </p:spPr>
        <p:txBody>
          <a:bodyPr/>
          <a:lstStyle/>
          <a:p>
            <a:r>
              <a:rPr lang="en-US" dirty="0">
                <a:hlinkClick r:id="rId3" action="ppaction://hlinksldjump"/>
              </a:rPr>
              <a:t>Access the text alternative for slide images</a:t>
            </a:r>
            <a:endParaRPr lang="en-US" dirty="0"/>
          </a:p>
        </p:txBody>
      </p:sp>
    </p:spTree>
    <p:extLst>
      <p:ext uri="{BB962C8B-B14F-4D97-AF65-F5344CB8AC3E}">
        <p14:creationId xmlns:p14="http://schemas.microsoft.com/office/powerpoint/2010/main" val="2944641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Reason Has Traditionally Been Linked with Males in Western Thought</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Beginning with Aristotle, Western thought has generally linked men to reason and women to the realm of nature.</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In order to be effective critical thinkers, we must be willing to use reason to examine these assumptions regarding gender and age.</a:t>
            </a:r>
          </a:p>
        </p:txBody>
      </p:sp>
    </p:spTree>
    <p:extLst>
      <p:ext uri="{BB962C8B-B14F-4D97-AF65-F5344CB8AC3E}">
        <p14:creationId xmlns:p14="http://schemas.microsoft.com/office/powerpoint/2010/main" val="15724348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1295400"/>
          </a:xfrm>
        </p:spPr>
        <p:txBody>
          <a:bodyPr/>
          <a:lstStyle/>
          <a:p>
            <a:pPr eaLnBrk="1" hangingPunct="1"/>
            <a:r>
              <a:rPr lang="en-US" altLang="en-US" dirty="0"/>
              <a:t>Reason Can Operate at Both the Conscious and Unconscious Levels </a:t>
            </a:r>
            <a:endParaRPr lang="en-US" altLang="en-US" noProof="0" dirty="0"/>
          </a:p>
        </p:txBody>
      </p:sp>
      <p:sp>
        <p:nvSpPr>
          <p:cNvPr id="13315" name="Content Placeholder 2"/>
          <p:cNvSpPr>
            <a:spLocks noGrp="1"/>
          </p:cNvSpPr>
          <p:nvPr>
            <p:ph sz="quarter" idx="1"/>
          </p:nvPr>
        </p:nvSpPr>
        <p:spPr>
          <a:xfrm>
            <a:off x="612775" y="1981200"/>
            <a:ext cx="8153400" cy="4495800"/>
          </a:xfrm>
        </p:spPr>
        <p:txBody>
          <a:bodyPr/>
          <a:lstStyle/>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Traditionally seen as a conscious activity, recent cognitive research suggests much of reasoning is in fact unconscious and automatic.</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Studies of brain function indicate that dreams involve cerebral activity related to reason and problem solving. </a:t>
            </a:r>
          </a:p>
          <a:p>
            <a:pPr marL="342900" lvl="0" indent="-342900" eaLnBrk="1" fontAlgn="auto" hangingPunct="1">
              <a:spcBef>
                <a:spcPts val="0"/>
              </a:spcBef>
              <a:spcAft>
                <a:spcPts val="800"/>
              </a:spcAft>
              <a:buClrTx/>
              <a:buSzTx/>
              <a:buFont typeface="Arial" panose="020B0604020202020204" pitchFamily="34" charset="0"/>
              <a:buChar char="•"/>
            </a:pPr>
            <a:r>
              <a:rPr lang="en-US" altLang="en-US" dirty="0">
                <a:solidFill>
                  <a:srgbClr val="000000"/>
                </a:solidFill>
              </a:rPr>
              <a:t>Many important knowledge breakthroughs, such as the creation of the periodic table by Russian chemist Dmitri Mendeleyev, occurred through dream-inspired guidance.</a:t>
            </a:r>
          </a:p>
        </p:txBody>
      </p:sp>
    </p:spTree>
    <p:extLst>
      <p:ext uri="{BB962C8B-B14F-4D97-AF65-F5344CB8AC3E}">
        <p14:creationId xmlns:p14="http://schemas.microsoft.com/office/powerpoint/2010/main" val="18398901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dirty="0"/>
              <a:t>Temple Grandin</a:t>
            </a:r>
            <a:endParaRPr lang="en-US" noProof="0" dirty="0"/>
          </a:p>
        </p:txBody>
      </p:sp>
      <p:pic>
        <p:nvPicPr>
          <p:cNvPr id="4" name="Picture Placeholder 3" descr="A photograph of Temple Grandin, a structural designer.">
            <a:extLst>
              <a:ext uri="{FF2B5EF4-FFF2-40B4-BE49-F238E27FC236}">
                <a16:creationId xmlns:a16="http://schemas.microsoft.com/office/drawing/2014/main" id="{FEE92563-F5A5-42EC-A6C9-2392A644ED85}"/>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596" b="1425"/>
          <a:stretch/>
        </p:blipFill>
        <p:spPr>
          <a:xfrm>
            <a:off x="2895600" y="1600200"/>
            <a:ext cx="3276600" cy="4495800"/>
          </a:xfrm>
        </p:spPr>
      </p:pic>
      <p:sp>
        <p:nvSpPr>
          <p:cNvPr id="5" name="Content Placeholder"/>
          <p:cNvSpPr>
            <a:spLocks noGrp="1"/>
          </p:cNvSpPr>
          <p:nvPr>
            <p:ph type="body" sz="quarter" idx="13"/>
          </p:nvPr>
        </p:nvSpPr>
        <p:spPr>
          <a:xfrm>
            <a:off x="2857500" y="6139758"/>
            <a:ext cx="1828800" cy="228600"/>
          </a:xfrm>
        </p:spPr>
        <p:txBody>
          <a:bodyPr/>
          <a:lstStyle/>
          <a:p>
            <a:pPr>
              <a:spcBef>
                <a:spcPct val="0"/>
              </a:spcBef>
              <a:defRPr/>
            </a:pPr>
            <a:r>
              <a:rPr lang="en-US" sz="900" dirty="0"/>
              <a:t>Nancy Kaszerman/ZUMA/Corbis</a:t>
            </a:r>
          </a:p>
        </p:txBody>
      </p:sp>
    </p:spTree>
    <p:extLst>
      <p:ext uri="{BB962C8B-B14F-4D97-AF65-F5344CB8AC3E}">
        <p14:creationId xmlns:p14="http://schemas.microsoft.com/office/powerpoint/2010/main" val="4576931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8&quot; unique_id=&quot;10221&quot;&gt;&lt;/object&gt;&lt;object type=&quot;2&quot; unique_id=&quot;10222&quot;&gt;&lt;object type=&quot;3&quot; unique_id=&quot;10223&quot;&gt;&lt;property id=&quot;20148&quot; value=&quot;5&quot;/&gt;&lt;property id=&quot;20300&quot; value=&quot;Slide 1 - &amp;quot;LANGUAGE &amp;amp; COMMUNICATION&amp;quot;&quot;/&gt;&lt;property id=&quot;20307&quot; value=&quot;256&quot;/&gt;&lt;/object&gt;&lt;object type=&quot;3&quot; unique_id=&quot;10224&quot;&gt;&lt;property id=&quot;20148&quot; value=&quot;5&quot;/&gt;&lt;property id=&quot;20300&quot; value=&quot;Slide 2&quot;/&gt;&lt;property id=&quot;20307&quot; value=&quot;284&quot;/&gt;&lt;/object&gt;&lt;object type=&quot;3&quot; unique_id=&quot;10225&quot;&gt;&lt;property id=&quot;20148&quot; value=&quot;5&quot;/&gt;&lt;property id=&quot;20300&quot; value=&quot;Slide 3 - &amp;quot;Good communication skills are an essential part of critical thinking&amp;quot;&quot;/&gt;&lt;property id=&quot;20307&quot; value=&quot;257&quot;/&gt;&lt;/object&gt;&lt;object type=&quot;3&quot; unique_id=&quot;10226&quot;&gt;&lt;property id=&quot;20148&quot; value=&quot;5&quot;/&gt;&lt;property id=&quot;20300&quot; value=&quot;Slide 4 - &amp;quot;Language is the key &amp;quot;&quot;/&gt;&lt;property id=&quot;20307&quot; value=&quot;275&quot;/&gt;&lt;/object&gt;&lt;object type=&quot;3&quot; unique_id=&quot;10227&quot;&gt;&lt;property id=&quot;20148&quot; value=&quot;5&quot;/&gt;&lt;property id=&quot;20300&quot; value=&quot;Slide 5&quot;/&gt;&lt;property id=&quot;20307&quot; value=&quot;285&quot;/&gt;&lt;/object&gt;&lt;object type=&quot;3&quot; unique_id=&quot;10228&quot;&gt;&lt;property id=&quot;20148&quot; value=&quot;5&quot;/&gt;&lt;property id=&quot;20300&quot; value=&quot;Slide 6&quot;/&gt;&lt;property id=&quot;20307&quot; value=&quot;288&quot;/&gt;&lt;/object&gt;&lt;object type=&quot;3&quot; unique_id=&quot;10229&quot;&gt;&lt;property id=&quot;20148&quot; value=&quot;5&quot;/&gt;&lt;property id=&quot;20300&quot; value=&quot;Slide 7 - &amp;quot;Functions of language &amp;quot;&quot;/&gt;&lt;property id=&quot;20307&quot; value=&quot;263&quot;/&gt;&lt;/object&gt;&lt;object type=&quot;3&quot; unique_id=&quot;10230&quot;&gt;&lt;property id=&quot;20148&quot; value=&quot;5&quot;/&gt;&lt;property id=&quot;20300&quot; value=&quot;Slide 8 - &amp;quot;Language enables effective critical thinking&amp;quot;&quot;/&gt;&lt;property id=&quot;20307&quot; value=&quot;264&quot;/&gt;&lt;/object&gt;&lt;object type=&quot;3&quot; unique_id=&quot;10231&quot;&gt;&lt;property id=&quot;20148&quot; value=&quot;5&quot;/&gt;&lt;property id=&quot;20300&quot; value=&quot;Slide 9&quot;/&gt;&lt;property id=&quot;20307&quot; value=&quot;286&quot;/&gt;&lt;/object&gt;&lt;object type=&quot;3&quot; unique_id=&quot;10232&quot;&gt;&lt;property id=&quot;20148&quot; value=&quot;5&quot;/&gt;&lt;property id=&quot;20300&quot; value=&quot;Slide 10 - &amp;quot;Nonverbal language &amp;quot;&quot;/&gt;&lt;property id=&quot;20307&quot; value=&quot;265&quot;/&gt;&lt;/object&gt;&lt;object type=&quot;3&quot; unique_id=&quot;10233&quot;&gt;&lt;property id=&quot;20148&quot; value=&quot;5&quot;/&gt;&lt;property id=&quot;20300&quot; value=&quot;Slide 11&quot;/&gt;&lt;property id=&quot;20307&quot; value=&quot;289&quot;/&gt;&lt;/object&gt;&lt;object type=&quot;3&quot; unique_id=&quot;10234&quot;&gt;&lt;property id=&quot;20148&quot; value=&quot;5&quot;/&gt;&lt;property id=&quot;20300&quot; value=&quot;Slide 12 - &amp;quot;Language is a cultural construct &amp;quot;&quot;/&gt;&lt;property id=&quot;20307&quot; value=&quot;266&quot;/&gt;&lt;/object&gt;&lt;object type=&quot;3&quot; unique_id=&quot;10235&quot;&gt;&lt;property id=&quot;20148&quot; value=&quot;5&quot;/&gt;&lt;property id=&quot;20300&quot; value=&quot;Slide 13 - &amp;quot;Same word, different meanings &amp;quot;&quot;/&gt;&lt;property id=&quot;20307&quot; value=&quot;267&quot;/&gt;&lt;/object&gt;&lt;object type=&quot;3&quot; unique_id=&quot;10236&quot;&gt;&lt;property id=&quot;20148&quot; value=&quot;5&quot;/&gt;&lt;property id=&quot;20300&quot; value=&quot;Slide 14 - &amp;quot;Denotative and connotative meanings&amp;quot;&quot;/&gt;&lt;property id=&quot;20307&quot; value=&quot;268&quot;/&gt;&lt;/object&gt;&lt;object type=&quot;3&quot; unique_id=&quot;10237&quot;&gt;&lt;property id=&quot;20148&quot; value=&quot;5&quot;/&gt;&lt;property id=&quot;20300&quot; value=&quot;Slide 15&quot;/&gt;&lt;property id=&quot;20307&quot; value=&quot;290&quot;/&gt;&lt;/object&gt;&lt;object type=&quot;3&quot; unique_id=&quot;10238&quot;&gt;&lt;property id=&quot;20148&quot; value=&quot;5&quot;/&gt;&lt;property id=&quot;20300&quot; value=&quot;Slide 16 - &amp;quot;Types of word definitions&amp;quot;&quot;/&gt;&lt;property id=&quot;20307&quot; value=&quot;269&quot;/&gt;&lt;/object&gt;&lt;object type=&quot;3&quot; unique_id=&quot;10239&quot;&gt;&lt;property id=&quot;20148&quot; value=&quot;5&quot;/&gt;&lt;property id=&quot;20300&quot; value=&quot;Slide 17&quot;/&gt;&lt;property id=&quot;20307&quot; value=&quot;291&quot;/&gt;&lt;/object&gt;&lt;object type=&quot;3&quot; unique_id=&quot;10240&quot;&gt;&lt;property id=&quot;20148&quot; value=&quot;5&quot;/&gt;&lt;property id=&quot;20300&quot; value=&quot;Slide 18&quot;/&gt;&lt;property id=&quot;20307&quot; value=&quot;292&quot;/&gt;&lt;/object&gt;&lt;object type=&quot;3&quot; unique_id=&quot;10241&quot;&gt;&lt;property id=&quot;20148&quot; value=&quot;5&quot;/&gt;&lt;property id=&quot;20300&quot; value=&quot;Slide 19 - &amp;quot;Evaluating definitions&amp;quot;&quot;/&gt;&lt;property id=&quot;20307&quot; value=&quot;270&quot;/&gt;&lt;/object&gt;&lt;object type=&quot;3&quot; unique_id=&quot;10242&quot;&gt;&lt;property id=&quot;20148&quot; value=&quot;5&quot;/&gt;&lt;property id=&quot;20300&quot; value=&quot;Slide 20&quot;/&gt;&lt;property id=&quot;20307&quot; value=&quot;293&quot;/&gt;&lt;/object&gt;&lt;object type=&quot;3&quot; unique_id=&quot;10243&quot;&gt;&lt;property id=&quot;20148&quot; value=&quot;5&quot;/&gt;&lt;property id=&quot;20300&quot; value=&quot;Slide 21 - &amp;quot;Communication styles &amp;quot;&quot;/&gt;&lt;property id=&quot;20307&quot; value=&quot;271&quot;/&gt;&lt;/object&gt;&lt;object type=&quot;3&quot; unique_id=&quot;10244&quot;&gt;&lt;property id=&quot;20148&quot; value=&quot;5&quot;/&gt;&lt;property id=&quot;20300&quot; value=&quot;Slide 22 - &amp;quot;Communication styles &amp;quot;&quot;/&gt;&lt;property id=&quot;20307&quot; value=&quot;272&quot;/&gt;&lt;/object&gt;&lt;object type=&quot;3&quot; unique_id=&quot;10245&quot;&gt;&lt;property id=&quot;20148&quot; value=&quot;5&quot;/&gt;&lt;property id=&quot;20300&quot; value=&quot;Slide 23 - &amp;quot;Communication styles: other factors&amp;quot;&quot;/&gt;&lt;property id=&quot;20307&quot; value=&quot;274&quot;/&gt;&lt;/object&gt;&lt;object type=&quot;3&quot; unique_id=&quot;10246&quot;&gt;&lt;property id=&quot;20148&quot; value=&quot;5&quot;/&gt;&lt;property id=&quot;20300&quot; value=&quot;Slide 24&quot;/&gt;&lt;property id=&quot;20307&quot; value=&quot;295&quot;/&gt;&lt;/object&gt;&lt;object type=&quot;3&quot; unique_id=&quot;10247&quot;&gt;&lt;property id=&quot;20148&quot; value=&quot;5&quot;/&gt;&lt;property id=&quot;20300&quot; value=&quot;Slide 25&quot;/&gt;&lt;property id=&quot;20307&quot; value=&quot;294&quot;/&gt;&lt;/object&gt;&lt;object type=&quot;3&quot; unique_id=&quot;10248&quot;&gt;&lt;property id=&quot;20148&quot; value=&quot;5&quot;/&gt;&lt;property id=&quot;20300&quot; value=&quot;Slide 26 - &amp;quot;Language as manipulation&amp;quot;&quot;/&gt;&lt;property id=&quot;20307&quot; value=&quot;276&quot;/&gt;&lt;/object&gt;&lt;object type=&quot;3&quot; unique_id=&quot;10249&quot;&gt;&lt;property id=&quot;20148&quot; value=&quot;5&quot;/&gt;&lt;property id=&quot;20300&quot; value=&quot;Slide 27 - &amp;quot;Emotive language&amp;quot;&quot;/&gt;&lt;property id=&quot;20307&quot; value=&quot;277&quot;/&gt;&lt;/object&gt;&lt;object type=&quot;3&quot; unique_id=&quot;10250&quot;&gt;&lt;property id=&quot;20148&quot; value=&quot;5&quot;/&gt;&lt;property id=&quot;20300&quot; value=&quot;Slide 28&quot;/&gt;&lt;property id=&quot;20307&quot; value=&quot;296&quot;/&gt;&lt;/object&gt;&lt;object type=&quot;3&quot; unique_id=&quot;10251&quot;&gt;&lt;property id=&quot;20148&quot; value=&quot;5&quot;/&gt;&lt;property id=&quot;20300&quot; value=&quot;Slide 29 - &amp;quot;Rhetorical devices&amp;quot;&quot;/&gt;&lt;property id=&quot;20307&quot; value=&quot;278&quot;/&gt;&lt;/object&gt;&lt;object type=&quot;3&quot; unique_id=&quot;10252&quot;&gt;&lt;property id=&quot;20148&quot; value=&quot;5&quot;/&gt;&lt;property id=&quot;20300&quot; value=&quot;Slide 30&quot;/&gt;&lt;property id=&quot;20307&quot; value=&quot;297&quot;/&gt;&lt;/object&gt;&lt;object type=&quot;3&quot; unique_id=&quot;10253&quot;&gt;&lt;property id=&quot;20148&quot; value=&quot;5&quot;/&gt;&lt;property id=&quot;20300&quot; value=&quot;Slide 31 - &amp;quot;Euphemisms and dysphemisms&amp;quot;&quot;/&gt;&lt;property id=&quot;20307&quot; value=&quot;279&quot;/&gt;&lt;/object&gt;&lt;object type=&quot;3&quot; unique_id=&quot;10254&quot;&gt;&lt;property id=&quot;20148&quot; value=&quot;5&quot;/&gt;&lt;property id=&quot;20300&quot; value=&quot;Slide 32 - &amp;quot;Sarcasm and hyperbole&amp;quot;&quot;/&gt;&lt;property id=&quot;20307&quot; value=&quot;280&quot;/&gt;&lt;/object&gt;&lt;object type=&quot;3&quot; unique_id=&quot;10255&quot;&gt;&lt;property id=&quot;20148&quot; value=&quot;5&quot;/&gt;&lt;property id=&quot;20300&quot; value=&quot;Slide 33&quot;/&gt;&lt;property id=&quot;20307&quot; value=&quot;298&quot;/&gt;&lt;/object&gt;&lt;object type=&quot;3&quot; unique_id=&quot;10256&quot;&gt;&lt;property id=&quot;20148&quot; value=&quot;5&quot;/&gt;&lt;property id=&quot;20300&quot; value=&quot;Slide 34 - &amp;quot;Deception and lying&amp;quot;&quot;/&gt;&lt;property id=&quot;20307&quot; value=&quot;281&quot;/&gt;&lt;/object&gt;&lt;object type=&quot;3&quot; unique_id=&quot;10257&quot;&gt;&lt;property id=&quot;20148&quot; value=&quot;5&quot;/&gt;&lt;property id=&quot;20300&quot; value=&quot;Slide 35 - &amp;quot;Detecting lies&amp;quot;&quot;/&gt;&lt;property id=&quot;20307&quot; value=&quot;282&quot;/&gt;&lt;/object&gt;&lt;object type=&quot;3&quot; unique_id=&quot;10258&quot;&gt;&lt;property id=&quot;20148&quot; value=&quot;5&quot;/&gt;&lt;property id=&quot;20300&quot; value=&quot;Slide 36&quot;/&gt;&lt;property id=&quot;20307&quot; value=&quot;300&quot;/&gt;&lt;/object&gt;&lt;object type=&quot;3&quot; unique_id=&quot;10259&quot;&gt;&lt;property id=&quot;20148&quot; value=&quot;5&quot;/&gt;&lt;property id=&quot;20300&quot; value=&quot;Slide 37&quot;/&gt;&lt;property id=&quot;20307&quot; value=&quot;301&quot;/&gt;&lt;/object&gt;&lt;object type=&quot;3&quot; unique_id=&quot;10260&quot;&gt;&lt;property id=&quot;20148&quot; value=&quot;5&quot;/&gt;&lt;property id=&quot;20300&quot; value=&quot;Slide 38 - &amp;quot;Hot or Not?&amp;quot;&quot;/&gt;&lt;property id=&quot;20307&quot; value=&quot;299&quot;/&gt;&lt;/object&gt;&lt;object type=&quot;3&quot; unique_id=&quot;10261&quot;&gt;&lt;property id=&quot;20148&quot; value=&quot;5&quot;/&gt;&lt;property id=&quot;20300&quot; value=&quot;Slide 39 - &amp;quot;Conclusions&amp;quot;&quot;/&gt;&lt;property id=&quot;20307&quot; value=&quot;283&quot;/&gt;&lt;/object&gt;&lt;object type=&quot;3&quot; unique_id=&quot;10262&quot;&gt;&lt;property id=&quot;20148&quot; value=&quot;5&quot;/&gt;&lt;property id=&quot;20300&quot; value=&quot;Slide 40&quot;/&gt;&lt;property id=&quot;20307&quot; value=&quot;287&quot;/&gt;&lt;/object&gt;&lt;object type=&quot;3&quot; unique_id=&quot;10263&quot;&gt;&lt;property id=&quot;20148&quot; value=&quot;5&quot;/&gt;&lt;property id=&quot;20300&quot; value=&quot;Slide 41&quot;/&gt;&lt;property id=&quot;20307&quot; value=&quot;302&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bosstheme2011">
  <a:themeElements>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D48022EABF1754A9167513451C89C8D" ma:contentTypeVersion="20" ma:contentTypeDescription="Create a new document." ma:contentTypeScope="" ma:versionID="1a2a969a0d5866811ab0a9e97483770a">
  <xsd:schema xmlns:xsd="http://www.w3.org/2001/XMLSchema" xmlns:xs="http://www.w3.org/2001/XMLSchema" xmlns:p="http://schemas.microsoft.com/office/2006/metadata/properties" xmlns:ns2="3b891efd-a537-4e57-a9a6-7bde74ae8a20" xmlns:ns3="b7fbc176-c5f2-4fe2-83e2-528516b9f35d" targetNamespace="http://schemas.microsoft.com/office/2006/metadata/properties" ma:root="true" ma:fieldsID="c0dbe534cd44d978c3fb467922caaec5" ns2:_="" ns3:_="">
    <xsd:import namespace="3b891efd-a537-4e57-a9a6-7bde74ae8a20"/>
    <xsd:import namespace="b7fbc176-c5f2-4fe2-83e2-528516b9f35d"/>
    <xsd:element name="properties">
      <xsd:complexType>
        <xsd:sequence>
          <xsd:element name="documentManagement">
            <xsd:complexType>
              <xsd:all>
                <xsd:element ref="ns2:SharedWithUsers" minOccurs="0"/>
                <xsd:element ref="ns2:SharedWithDetails" minOccurs="0"/>
                <xsd:element ref="ns3:ozku" minOccurs="0"/>
                <xsd:element ref="ns3:Check_x0020_in_x0020_comments" minOccurs="0"/>
                <xsd:element ref="ns3:Check_x0020_in_x0020_comments_x003a_Text"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891efd-a537-4e57-a9a6-7bde74ae8a2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3" nillable="true" ma:displayName="Last Shared By User" ma:description="" ma:internalName="LastSharedByUser" ma:readOnly="true">
      <xsd:simpleType>
        <xsd:restriction base="dms:Note">
          <xsd:maxLength value="255"/>
        </xsd:restriction>
      </xsd:simpleType>
    </xsd:element>
    <xsd:element name="LastSharedByTime" ma:index="14"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b7fbc176-c5f2-4fe2-83e2-528516b9f35d" elementFormDefault="qualified">
    <xsd:import namespace="http://schemas.microsoft.com/office/2006/documentManagement/types"/>
    <xsd:import namespace="http://schemas.microsoft.com/office/infopath/2007/PartnerControls"/>
    <xsd:element name="ozku" ma:index="10" nillable="true" ma:displayName="Text" ma:internalName="ozku">
      <xsd:simpleType>
        <xsd:restriction base="dms:Text"/>
      </xsd:simpleType>
    </xsd:element>
    <xsd:element name="Check_x0020_in_x0020_comments" ma:index="11" nillable="true" ma:displayName="Check in comments" ma:description="Check in comments" ma:list="{b7fbc176-c5f2-4fe2-83e2-528516b9f35d}" ma:internalName="Check_x0020_in_x0020_comments" ma:readOnly="false" ma:showField="_UIVersionString">
      <xsd:simpleType>
        <xsd:restriction base="dms:Lookup"/>
      </xsd:simpleType>
    </xsd:element>
    <xsd:element name="Check_x0020_in_x0020_comments_x003a_Text" ma:index="12" nillable="true" ma:displayName="Check in comments:Text" ma:list="{b7fbc176-c5f2-4fe2-83e2-528516b9f35d}" ma:internalName="Check_x0020_in_x0020_comments_x003a_Text" ma:readOnly="true" ma:showField="ozku" ma:web="3b891efd-a537-4e57-a9a6-7bde74ae8a20">
      <xsd:simpleType>
        <xsd:restriction base="dms:Lookup"/>
      </xsd:simpleType>
    </xsd:element>
    <xsd:element name="MediaServiceMetadata" ma:index="15" nillable="true" ma:displayName="MediaServiceMetadata" ma:description="" ma:hidden="true" ma:internalName="MediaServiceMetadata" ma:readOnly="true">
      <xsd:simpleType>
        <xsd:restriction base="dms:Note"/>
      </xsd:simpleType>
    </xsd:element>
    <xsd:element name="MediaServiceFastMetadata" ma:index="16" nillable="true" ma:displayName="MediaServiceFastMetadata" ma:description=""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Location" ma:index="19" nillable="true" ma:displayName="MediaServiceLocation" ma:internalName="MediaServiceLocation"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heck_x0020_in_x0020_comments xmlns="b7fbc176-c5f2-4fe2-83e2-528516b9f35d" xsi:nil="true"/>
    <ozku xmlns="b7fbc176-c5f2-4fe2-83e2-528516b9f35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F107A3-A96C-47AD-AC05-3644D89CDF14}"/>
</file>

<file path=customXml/itemProps2.xml><?xml version="1.0" encoding="utf-8"?>
<ds:datastoreItem xmlns:ds="http://schemas.openxmlformats.org/officeDocument/2006/customXml" ds:itemID="{6B7754A3-E910-4048-AFE3-CEA838E4572F}">
  <ds:schemaRefs>
    <ds:schemaRef ds:uri="http://www.w3.org/XML/1998/namespace"/>
    <ds:schemaRef ds:uri="http://schemas.microsoft.com/office/infopath/2007/PartnerControls"/>
    <ds:schemaRef ds:uri="http://schemas.microsoft.com/office/2006/documentManagement/types"/>
    <ds:schemaRef ds:uri="http://purl.org/dc/terms/"/>
    <ds:schemaRef ds:uri="aa4f5ada-9d1d-46d6-b705-f2cf90d05a91"/>
    <ds:schemaRef ds:uri="3b891efd-a537-4e57-a9a6-7bde74ae8a20"/>
    <ds:schemaRef ds:uri="http://purl.org/dc/elements/1.1/"/>
    <ds:schemaRef ds:uri="http://schemas.microsoft.com/office/2006/metadata/properties"/>
    <ds:schemaRef ds:uri="http://purl.org/dc/dcmitype/"/>
    <ds:schemaRef ds:uri="http://schemas.openxmlformats.org/package/2006/metadata/core-properties"/>
    <ds:schemaRef ds:uri="b7fbc176-c5f2-4fe2-83e2-528516b9f35d"/>
  </ds:schemaRefs>
</ds:datastoreItem>
</file>

<file path=customXml/itemProps3.xml><?xml version="1.0" encoding="utf-8"?>
<ds:datastoreItem xmlns:ds="http://schemas.openxmlformats.org/officeDocument/2006/customXml" ds:itemID="{78FFEC14-B3C0-4D35-A234-5D18BF30E9F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bosstheme2011</Template>
  <TotalTime>3088</TotalTime>
  <Words>1439</Words>
  <Application>Microsoft Office PowerPoint</Application>
  <PresentationFormat>On-screen Show (4:3)</PresentationFormat>
  <Paragraphs>119</Paragraphs>
  <Slides>33</Slides>
  <Notes>9</Notes>
  <HiddenSlides>2</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Times New Roman</vt:lpstr>
      <vt:lpstr>Wingdings</vt:lpstr>
      <vt:lpstr>Wingdings 2</vt:lpstr>
      <vt:lpstr>bosstheme2011</vt:lpstr>
      <vt:lpstr>Chapter 2 Reason &amp; Emotion</vt:lpstr>
      <vt:lpstr>How Do Reason and Emotion Work Together in an Activity Such as Skydiving?</vt:lpstr>
      <vt:lpstr>Reason and Emotion Play Important Roles in Critical Thinking</vt:lpstr>
      <vt:lpstr>Reasoning about Problems in a Familiar Context</vt:lpstr>
      <vt:lpstr>Reason Contains a Number of Important Components and Strategies</vt:lpstr>
      <vt:lpstr>Great Chain of Being</vt:lpstr>
      <vt:lpstr>Reason Has Traditionally Been Linked with Males in Western Thought</vt:lpstr>
      <vt:lpstr>Reason Can Operate at Both the Conscious and Unconscious Levels </vt:lpstr>
      <vt:lpstr>Temple Grandin</vt:lpstr>
      <vt:lpstr>Your Brain on Video Games</vt:lpstr>
      <vt:lpstr>Reason Is an Essential Component of Critical Thinking</vt:lpstr>
      <vt:lpstr>The Role of Emotion in Critical Thinking 1</vt:lpstr>
      <vt:lpstr>Can You Identify Which Emotions Are Being Shown Here?</vt:lpstr>
      <vt:lpstr>Hot or Not? 1</vt:lpstr>
      <vt:lpstr>The Role of Emotion in Critical Thinking 2</vt:lpstr>
      <vt:lpstr>Rosa Parks</vt:lpstr>
      <vt:lpstr>The Importance of Emotional Intelligence</vt:lpstr>
      <vt:lpstr>Emotions Can Also Work against Critical Thinking</vt:lpstr>
      <vt:lpstr>Integrating Reason and Emotion</vt:lpstr>
      <vt:lpstr>The Mozart Effect</vt:lpstr>
      <vt:lpstr>Artificial Intelligence (A I), Reasoning, and Emotion 1</vt:lpstr>
      <vt:lpstr>Artificial Intelligence (A I), Reasoning, and Emotion 2</vt:lpstr>
      <vt:lpstr>“Only a Human Can…”</vt:lpstr>
      <vt:lpstr>Hot or Not? 2</vt:lpstr>
      <vt:lpstr>Mother Teresa</vt:lpstr>
      <vt:lpstr>Faith and Reason</vt:lpstr>
      <vt:lpstr>Three Approaches to Faith and Reason</vt:lpstr>
      <vt:lpstr>Abraham and His Son Isaac</vt:lpstr>
      <vt:lpstr>Albert Schweitzer</vt:lpstr>
      <vt:lpstr>Conclusions</vt:lpstr>
      <vt:lpstr>Perspectives on Reason and Proofs for the Existence of God</vt:lpstr>
      <vt:lpstr>Accessibility Content: Text Alternatives for Images</vt:lpstr>
      <vt:lpstr>Great Chain of Being - Text Alternative</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 1e</dc:title>
  <dc:creator>Richard Byers</dc:creator>
  <cp:lastModifiedBy>Diya Bhojnagarwala</cp:lastModifiedBy>
  <cp:revision>375</cp:revision>
  <dcterms:created xsi:type="dcterms:W3CDTF">2000-06-17T21:34:10Z</dcterms:created>
  <dcterms:modified xsi:type="dcterms:W3CDTF">2020-06-26T12:58:51Z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0x0101009D48022EABF1754A9167513451C89C8D</vt:lpwstr>
  </property>
</Properties>
</file>