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3"/>
  </p:notesMasterIdLst>
  <p:handoutMasterIdLst>
    <p:handoutMasterId r:id="rId34"/>
  </p:handoutMasterIdLst>
  <p:sldIdLst>
    <p:sldId id="256" r:id="rId2"/>
    <p:sldId id="257" r:id="rId3"/>
    <p:sldId id="275" r:id="rId4"/>
    <p:sldId id="265" r:id="rId5"/>
    <p:sldId id="259" r:id="rId6"/>
    <p:sldId id="266" r:id="rId7"/>
    <p:sldId id="267" r:id="rId8"/>
    <p:sldId id="276" r:id="rId9"/>
    <p:sldId id="261" r:id="rId10"/>
    <p:sldId id="278" r:id="rId11"/>
    <p:sldId id="277" r:id="rId12"/>
    <p:sldId id="268" r:id="rId13"/>
    <p:sldId id="279" r:id="rId14"/>
    <p:sldId id="269" r:id="rId15"/>
    <p:sldId id="262" r:id="rId16"/>
    <p:sldId id="280" r:id="rId17"/>
    <p:sldId id="270" r:id="rId18"/>
    <p:sldId id="271" r:id="rId19"/>
    <p:sldId id="274" r:id="rId20"/>
    <p:sldId id="264" r:id="rId21"/>
    <p:sldId id="283" r:id="rId22"/>
    <p:sldId id="273" r:id="rId23"/>
    <p:sldId id="272" r:id="rId24"/>
    <p:sldId id="301" r:id="rId25"/>
    <p:sldId id="293" r:id="rId26"/>
    <p:sldId id="294" r:id="rId27"/>
    <p:sldId id="295" r:id="rId28"/>
    <p:sldId id="296" r:id="rId29"/>
    <p:sldId id="297" r:id="rId30"/>
    <p:sldId id="298" r:id="rId31"/>
    <p:sldId id="300"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Y" initials="G" lastIdx="1" clrIdx="0"/>
  <p:cmAuthor id="2" name="Agate Development" initials="A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F3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6B4BFE-8524-4C54-B541-F56A4DA28ACC}" v="198" dt="2019-06-13T02:57:04.8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29" autoAdjust="0"/>
    <p:restoredTop sz="89405" autoAdjust="0"/>
  </p:normalViewPr>
  <p:slideViewPr>
    <p:cSldViewPr>
      <p:cViewPr varScale="1">
        <p:scale>
          <a:sx n="105" d="100"/>
          <a:sy n="105" d="100"/>
        </p:scale>
        <p:origin x="-1880" y="-96"/>
      </p:cViewPr>
      <p:guideLst>
        <p:guide orient="horz" pos="2160"/>
        <p:guide pos="2880"/>
      </p:guideLst>
    </p:cSldViewPr>
  </p:slideViewPr>
  <p:outlineViewPr>
    <p:cViewPr>
      <p:scale>
        <a:sx n="33" d="100"/>
        <a:sy n="33" d="100"/>
      </p:scale>
      <p:origin x="0" y="21240"/>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60" d="100"/>
          <a:sy n="60" d="100"/>
        </p:scale>
        <p:origin x="-1818"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printerSettings" Target="printerSettings/printerSettings1.bin"/><Relationship Id="rId36" Type="http://schemas.openxmlformats.org/officeDocument/2006/relationships/commentAuthors" Target="commentAuthor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 Id="rId41" Type="http://schemas.microsoft.com/office/2016/11/relationships/changesInfo" Target="changesInfos/changesInfo1.xml"/><Relationship Id="rId4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Moore" userId="a9956a4204a58d54" providerId="LiveId" clId="{DD6B4BFE-8524-4C54-B541-F56A4DA28ACC}"/>
    <pc:docChg chg="undo custSel addSld delSld modSld">
      <pc:chgData name="Michelle Moore" userId="a9956a4204a58d54" providerId="LiveId" clId="{DD6B4BFE-8524-4C54-B541-F56A4DA28ACC}" dt="2019-06-13T02:57:04.835" v="502"/>
      <pc:docMkLst>
        <pc:docMk/>
      </pc:docMkLst>
      <pc:sldChg chg="addSp delSp modSp">
        <pc:chgData name="Michelle Moore" userId="a9956a4204a58d54" providerId="LiveId" clId="{DD6B4BFE-8524-4C54-B541-F56A4DA28ACC}" dt="2019-06-13T02:53:48.539" v="467" actId="207"/>
        <pc:sldMkLst>
          <pc:docMk/>
          <pc:sldMk cId="3146743169" sldId="259"/>
        </pc:sldMkLst>
        <pc:spChg chg="mod">
          <ac:chgData name="Michelle Moore" userId="a9956a4204a58d54" providerId="LiveId" clId="{DD6B4BFE-8524-4C54-B541-F56A4DA28ACC}" dt="2019-06-13T02:53:46.045" v="466" actId="207"/>
          <ac:spMkLst>
            <pc:docMk/>
            <pc:sldMk cId="3146743169" sldId="259"/>
            <ac:spMk id="6" creationId="{00000000-0000-0000-0000-000000000000}"/>
          </ac:spMkLst>
        </pc:spChg>
        <pc:spChg chg="mod">
          <ac:chgData name="Michelle Moore" userId="a9956a4204a58d54" providerId="LiveId" clId="{DD6B4BFE-8524-4C54-B541-F56A4DA28ACC}" dt="2019-06-13T02:53:48.539" v="467" actId="207"/>
          <ac:spMkLst>
            <pc:docMk/>
            <pc:sldMk cId="3146743169" sldId="259"/>
            <ac:spMk id="7" creationId="{00000000-0000-0000-0000-000000000000}"/>
          </ac:spMkLst>
        </pc:spChg>
        <pc:picChg chg="add mod">
          <ac:chgData name="Michelle Moore" userId="a9956a4204a58d54" providerId="LiveId" clId="{DD6B4BFE-8524-4C54-B541-F56A4DA28ACC}" dt="2019-06-10T21:03:56.384" v="12" actId="1076"/>
          <ac:picMkLst>
            <pc:docMk/>
            <pc:sldMk cId="3146743169" sldId="259"/>
            <ac:picMk id="5" creationId="{0A582E05-421C-45CD-9AC7-D791027666E7}"/>
          </ac:picMkLst>
        </pc:picChg>
        <pc:picChg chg="del">
          <ac:chgData name="Michelle Moore" userId="a9956a4204a58d54" providerId="LiveId" clId="{DD6B4BFE-8524-4C54-B541-F56A4DA28ACC}" dt="2019-06-10T21:03:43.816" v="9" actId="478"/>
          <ac:picMkLst>
            <pc:docMk/>
            <pc:sldMk cId="3146743169" sldId="259"/>
            <ac:picMk id="8" creationId="{00000000-0000-0000-0000-000000000000}"/>
          </ac:picMkLst>
        </pc:picChg>
        <pc:picChg chg="del">
          <ac:chgData name="Michelle Moore" userId="a9956a4204a58d54" providerId="LiveId" clId="{DD6B4BFE-8524-4C54-B541-F56A4DA28ACC}" dt="2019-06-10T21:04:17.704" v="13" actId="478"/>
          <ac:picMkLst>
            <pc:docMk/>
            <pc:sldMk cId="3146743169" sldId="259"/>
            <ac:picMk id="9" creationId="{00000000-0000-0000-0000-000000000000}"/>
          </ac:picMkLst>
        </pc:picChg>
        <pc:picChg chg="add mod">
          <ac:chgData name="Michelle Moore" userId="a9956a4204a58d54" providerId="LiveId" clId="{DD6B4BFE-8524-4C54-B541-F56A4DA28ACC}" dt="2019-06-10T21:04:32.839" v="18" actId="1076"/>
          <ac:picMkLst>
            <pc:docMk/>
            <pc:sldMk cId="3146743169" sldId="259"/>
            <ac:picMk id="11" creationId="{3003CFC6-70CA-4E18-9F2D-C7251FF51BAF}"/>
          </ac:picMkLst>
        </pc:picChg>
      </pc:sldChg>
      <pc:sldChg chg="addSp delSp modSp">
        <pc:chgData name="Michelle Moore" userId="a9956a4204a58d54" providerId="LiveId" clId="{DD6B4BFE-8524-4C54-B541-F56A4DA28ACC}" dt="2019-06-10T21:12:11.484" v="41" actId="113"/>
        <pc:sldMkLst>
          <pc:docMk/>
          <pc:sldMk cId="3458487999" sldId="261"/>
        </pc:sldMkLst>
        <pc:spChg chg="mod">
          <ac:chgData name="Michelle Moore" userId="a9956a4204a58d54" providerId="LiveId" clId="{DD6B4BFE-8524-4C54-B541-F56A4DA28ACC}" dt="2019-06-10T21:12:11.484" v="41" actId="113"/>
          <ac:spMkLst>
            <pc:docMk/>
            <pc:sldMk cId="3458487999" sldId="261"/>
            <ac:spMk id="4" creationId="{00000000-0000-0000-0000-000000000000}"/>
          </ac:spMkLst>
        </pc:spChg>
        <pc:spChg chg="del">
          <ac:chgData name="Michelle Moore" userId="a9956a4204a58d54" providerId="LiveId" clId="{DD6B4BFE-8524-4C54-B541-F56A4DA28ACC}" dt="2019-06-10T21:10:41.140" v="31" actId="478"/>
          <ac:spMkLst>
            <pc:docMk/>
            <pc:sldMk cId="3458487999" sldId="261"/>
            <ac:spMk id="5" creationId="{00000000-0000-0000-0000-000000000000}"/>
          </ac:spMkLst>
        </pc:spChg>
        <pc:picChg chg="add mod">
          <ac:chgData name="Michelle Moore" userId="a9956a4204a58d54" providerId="LiveId" clId="{DD6B4BFE-8524-4C54-B541-F56A4DA28ACC}" dt="2019-06-10T21:11:12.679" v="34" actId="1076"/>
          <ac:picMkLst>
            <pc:docMk/>
            <pc:sldMk cId="3458487999" sldId="261"/>
            <ac:picMk id="6" creationId="{A838A449-41A1-4116-AEC6-64D6465DD48E}"/>
          </ac:picMkLst>
        </pc:picChg>
        <pc:picChg chg="del">
          <ac:chgData name="Michelle Moore" userId="a9956a4204a58d54" providerId="LiveId" clId="{DD6B4BFE-8524-4C54-B541-F56A4DA28ACC}" dt="2019-06-10T21:11:30.024" v="35" actId="478"/>
          <ac:picMkLst>
            <pc:docMk/>
            <pc:sldMk cId="3458487999" sldId="261"/>
            <ac:picMk id="8" creationId="{00000000-0000-0000-0000-000000000000}"/>
          </ac:picMkLst>
        </pc:picChg>
        <pc:picChg chg="add mod">
          <ac:chgData name="Michelle Moore" userId="a9956a4204a58d54" providerId="LiveId" clId="{DD6B4BFE-8524-4C54-B541-F56A4DA28ACC}" dt="2019-06-10T21:11:54.856" v="40" actId="1076"/>
          <ac:picMkLst>
            <pc:docMk/>
            <pc:sldMk cId="3458487999" sldId="261"/>
            <ac:picMk id="9" creationId="{F2A23399-A4B1-4CE7-8E1C-FD45C0203EE9}"/>
          </ac:picMkLst>
        </pc:picChg>
      </pc:sldChg>
      <pc:sldChg chg="addSp delSp modSp">
        <pc:chgData name="Michelle Moore" userId="a9956a4204a58d54" providerId="LiveId" clId="{DD6B4BFE-8524-4C54-B541-F56A4DA28ACC}" dt="2019-06-13T02:55:45.071" v="485" actId="207"/>
        <pc:sldMkLst>
          <pc:docMk/>
          <pc:sldMk cId="2309111485" sldId="262"/>
        </pc:sldMkLst>
        <pc:spChg chg="mod">
          <ac:chgData name="Michelle Moore" userId="a9956a4204a58d54" providerId="LiveId" clId="{DD6B4BFE-8524-4C54-B541-F56A4DA28ACC}" dt="2019-06-13T02:55:45.071" v="485" actId="207"/>
          <ac:spMkLst>
            <pc:docMk/>
            <pc:sldMk cId="2309111485" sldId="262"/>
            <ac:spMk id="6" creationId="{00000000-0000-0000-0000-000000000000}"/>
          </ac:spMkLst>
        </pc:spChg>
        <pc:picChg chg="add mod">
          <ac:chgData name="Michelle Moore" userId="a9956a4204a58d54" providerId="LiveId" clId="{DD6B4BFE-8524-4C54-B541-F56A4DA28ACC}" dt="2019-06-10T21:22:11.648" v="75" actId="1076"/>
          <ac:picMkLst>
            <pc:docMk/>
            <pc:sldMk cId="2309111485" sldId="262"/>
            <ac:picMk id="5" creationId="{BB9868C3-6950-4576-A37B-BB5CF1248447}"/>
          </ac:picMkLst>
        </pc:picChg>
        <pc:picChg chg="del">
          <ac:chgData name="Michelle Moore" userId="a9956a4204a58d54" providerId="LiveId" clId="{DD6B4BFE-8524-4C54-B541-F56A4DA28ACC}" dt="2019-06-10T21:21:54.326" v="71" actId="478"/>
          <ac:picMkLst>
            <pc:docMk/>
            <pc:sldMk cId="2309111485" sldId="262"/>
            <ac:picMk id="7" creationId="{00000000-0000-0000-0000-000000000000}"/>
          </ac:picMkLst>
        </pc:picChg>
      </pc:sldChg>
      <pc:sldChg chg="addSp delSp modSp">
        <pc:chgData name="Michelle Moore" userId="a9956a4204a58d54" providerId="LiveId" clId="{DD6B4BFE-8524-4C54-B541-F56A4DA28ACC}" dt="2019-06-13T02:56:16.766" v="494" actId="207"/>
        <pc:sldMkLst>
          <pc:docMk/>
          <pc:sldMk cId="2628181484" sldId="263"/>
        </pc:sldMkLst>
        <pc:spChg chg="mod">
          <ac:chgData name="Michelle Moore" userId="a9956a4204a58d54" providerId="LiveId" clId="{DD6B4BFE-8524-4C54-B541-F56A4DA28ACC}" dt="2019-06-13T02:56:10.284" v="491" actId="207"/>
          <ac:spMkLst>
            <pc:docMk/>
            <pc:sldMk cId="2628181484" sldId="263"/>
            <ac:spMk id="10" creationId="{00000000-0000-0000-0000-000000000000}"/>
          </ac:spMkLst>
        </pc:spChg>
        <pc:spChg chg="mod">
          <ac:chgData name="Michelle Moore" userId="a9956a4204a58d54" providerId="LiveId" clId="{DD6B4BFE-8524-4C54-B541-F56A4DA28ACC}" dt="2019-06-13T02:56:16.766" v="494" actId="207"/>
          <ac:spMkLst>
            <pc:docMk/>
            <pc:sldMk cId="2628181484" sldId="263"/>
            <ac:spMk id="11" creationId="{00000000-0000-0000-0000-000000000000}"/>
          </ac:spMkLst>
        </pc:spChg>
        <pc:picChg chg="add mod">
          <ac:chgData name="Michelle Moore" userId="a9956a4204a58d54" providerId="LiveId" clId="{DD6B4BFE-8524-4C54-B541-F56A4DA28ACC}" dt="2019-06-10T21:30:01.464" v="108" actId="1076"/>
          <ac:picMkLst>
            <pc:docMk/>
            <pc:sldMk cId="2628181484" sldId="263"/>
            <ac:picMk id="5" creationId="{B4995977-4B6D-4ACE-B798-6C551815C2EF}"/>
          </ac:picMkLst>
        </pc:picChg>
        <pc:picChg chg="del">
          <ac:chgData name="Michelle Moore" userId="a9956a4204a58d54" providerId="LiveId" clId="{DD6B4BFE-8524-4C54-B541-F56A4DA28ACC}" dt="2019-06-10T21:29:52.755" v="105" actId="478"/>
          <ac:picMkLst>
            <pc:docMk/>
            <pc:sldMk cId="2628181484" sldId="263"/>
            <ac:picMk id="8" creationId="{00000000-0000-0000-0000-000000000000}"/>
          </ac:picMkLst>
        </pc:picChg>
      </pc:sldChg>
      <pc:sldChg chg="addSp delSp modSp">
        <pc:chgData name="Michelle Moore" userId="a9956a4204a58d54" providerId="LiveId" clId="{DD6B4BFE-8524-4C54-B541-F56A4DA28ACC}" dt="2019-06-10T21:38:36.060" v="158" actId="15"/>
        <pc:sldMkLst>
          <pc:docMk/>
          <pc:sldMk cId="1691215569" sldId="264"/>
        </pc:sldMkLst>
        <pc:spChg chg="mod">
          <ac:chgData name="Michelle Moore" userId="a9956a4204a58d54" providerId="LiveId" clId="{DD6B4BFE-8524-4C54-B541-F56A4DA28ACC}" dt="2019-06-10T21:38:36.060" v="158" actId="15"/>
          <ac:spMkLst>
            <pc:docMk/>
            <pc:sldMk cId="1691215569" sldId="264"/>
            <ac:spMk id="4" creationId="{00000000-0000-0000-0000-000000000000}"/>
          </ac:spMkLst>
        </pc:spChg>
        <pc:spChg chg="del mod">
          <ac:chgData name="Michelle Moore" userId="a9956a4204a58d54" providerId="LiveId" clId="{DD6B4BFE-8524-4C54-B541-F56A4DA28ACC}" dt="2019-06-10T21:38:13.122" v="153" actId="478"/>
          <ac:spMkLst>
            <pc:docMk/>
            <pc:sldMk cId="1691215569" sldId="264"/>
            <ac:spMk id="5" creationId="{00000000-0000-0000-0000-000000000000}"/>
          </ac:spMkLst>
        </pc:spChg>
        <pc:picChg chg="del">
          <ac:chgData name="Michelle Moore" userId="a9956a4204a58d54" providerId="LiveId" clId="{DD6B4BFE-8524-4C54-B541-F56A4DA28ACC}" dt="2019-06-10T21:37:00.443" v="147" actId="478"/>
          <ac:picMkLst>
            <pc:docMk/>
            <pc:sldMk cId="1691215569" sldId="264"/>
            <ac:picMk id="6" creationId="{00000000-0000-0000-0000-000000000000}"/>
          </ac:picMkLst>
        </pc:picChg>
        <pc:picChg chg="del">
          <ac:chgData name="Michelle Moore" userId="a9956a4204a58d54" providerId="LiveId" clId="{DD6B4BFE-8524-4C54-B541-F56A4DA28ACC}" dt="2019-06-10T21:37:14.720" v="151" actId="478"/>
          <ac:picMkLst>
            <pc:docMk/>
            <pc:sldMk cId="1691215569" sldId="264"/>
            <ac:picMk id="7" creationId="{00000000-0000-0000-0000-000000000000}"/>
          </ac:picMkLst>
        </pc:picChg>
        <pc:picChg chg="add mod">
          <ac:chgData name="Michelle Moore" userId="a9956a4204a58d54" providerId="LiveId" clId="{DD6B4BFE-8524-4C54-B541-F56A4DA28ACC}" dt="2019-06-10T21:37:11.800" v="150" actId="1076"/>
          <ac:picMkLst>
            <pc:docMk/>
            <pc:sldMk cId="1691215569" sldId="264"/>
            <ac:picMk id="8" creationId="{A87AAC30-DD6A-4C4A-A0FE-6B86EB6E5A83}"/>
          </ac:picMkLst>
        </pc:picChg>
      </pc:sldChg>
      <pc:sldChg chg="addSp delSp modSp">
        <pc:chgData name="Michelle Moore" userId="a9956a4204a58d54" providerId="LiveId" clId="{DD6B4BFE-8524-4C54-B541-F56A4DA28ACC}" dt="2019-06-13T02:53:33.470" v="461" actId="207"/>
        <pc:sldMkLst>
          <pc:docMk/>
          <pc:sldMk cId="2221679346" sldId="265"/>
        </pc:sldMkLst>
        <pc:spChg chg="mod">
          <ac:chgData name="Michelle Moore" userId="a9956a4204a58d54" providerId="LiveId" clId="{DD6B4BFE-8524-4C54-B541-F56A4DA28ACC}" dt="2019-06-13T02:53:18.620" v="454" actId="208"/>
          <ac:spMkLst>
            <pc:docMk/>
            <pc:sldMk cId="2221679346" sldId="265"/>
            <ac:spMk id="6" creationId="{00000000-0000-0000-0000-000000000000}"/>
          </ac:spMkLst>
        </pc:spChg>
        <pc:spChg chg="mod">
          <ac:chgData name="Michelle Moore" userId="a9956a4204a58d54" providerId="LiveId" clId="{DD6B4BFE-8524-4C54-B541-F56A4DA28ACC}" dt="2019-06-13T02:53:30.633" v="460" actId="207"/>
          <ac:spMkLst>
            <pc:docMk/>
            <pc:sldMk cId="2221679346" sldId="265"/>
            <ac:spMk id="7" creationId="{00000000-0000-0000-0000-000000000000}"/>
          </ac:spMkLst>
        </pc:spChg>
        <pc:spChg chg="mod">
          <ac:chgData name="Michelle Moore" userId="a9956a4204a58d54" providerId="LiveId" clId="{DD6B4BFE-8524-4C54-B541-F56A4DA28ACC}" dt="2019-06-13T02:53:33.470" v="461" actId="207"/>
          <ac:spMkLst>
            <pc:docMk/>
            <pc:sldMk cId="2221679346" sldId="265"/>
            <ac:spMk id="8" creationId="{00000000-0000-0000-0000-000000000000}"/>
          </ac:spMkLst>
        </pc:spChg>
        <pc:picChg chg="add mod">
          <ac:chgData name="Michelle Moore" userId="a9956a4204a58d54" providerId="LiveId" clId="{DD6B4BFE-8524-4C54-B541-F56A4DA28ACC}" dt="2019-06-10T21:02:50.991" v="8" actId="14100"/>
          <ac:picMkLst>
            <pc:docMk/>
            <pc:sldMk cId="2221679346" sldId="265"/>
            <ac:picMk id="4" creationId="{4050E3CB-ACAF-4CE2-A1AA-704BACA5689B}"/>
          </ac:picMkLst>
        </pc:picChg>
        <pc:picChg chg="del">
          <ac:chgData name="Michelle Moore" userId="a9956a4204a58d54" providerId="LiveId" clId="{DD6B4BFE-8524-4C54-B541-F56A4DA28ACC}" dt="2019-06-10T21:02:35.472" v="4" actId="478"/>
          <ac:picMkLst>
            <pc:docMk/>
            <pc:sldMk cId="2221679346" sldId="265"/>
            <ac:picMk id="9" creationId="{00000000-0000-0000-0000-000000000000}"/>
          </ac:picMkLst>
        </pc:picChg>
      </pc:sldChg>
      <pc:sldChg chg="addSp delSp modSp delAnim">
        <pc:chgData name="Michelle Moore" userId="a9956a4204a58d54" providerId="LiveId" clId="{DD6B4BFE-8524-4C54-B541-F56A4DA28ACC}" dt="2019-06-13T02:54:37.507" v="473" actId="207"/>
        <pc:sldMkLst>
          <pc:docMk/>
          <pc:sldMk cId="1294106212" sldId="266"/>
        </pc:sldMkLst>
        <pc:spChg chg="mod">
          <ac:chgData name="Michelle Moore" userId="a9956a4204a58d54" providerId="LiveId" clId="{DD6B4BFE-8524-4C54-B541-F56A4DA28ACC}" dt="2019-06-13T02:54:31.234" v="470" actId="207"/>
          <ac:spMkLst>
            <pc:docMk/>
            <pc:sldMk cId="1294106212" sldId="266"/>
            <ac:spMk id="6" creationId="{00000000-0000-0000-0000-000000000000}"/>
          </ac:spMkLst>
        </pc:spChg>
        <pc:spChg chg="mod">
          <ac:chgData name="Michelle Moore" userId="a9956a4204a58d54" providerId="LiveId" clId="{DD6B4BFE-8524-4C54-B541-F56A4DA28ACC}" dt="2019-06-13T02:54:37.507" v="473" actId="207"/>
          <ac:spMkLst>
            <pc:docMk/>
            <pc:sldMk cId="1294106212" sldId="266"/>
            <ac:spMk id="8" creationId="{00000000-0000-0000-0000-000000000000}"/>
          </ac:spMkLst>
        </pc:spChg>
        <pc:graphicFrameChg chg="del">
          <ac:chgData name="Michelle Moore" userId="a9956a4204a58d54" providerId="LiveId" clId="{DD6B4BFE-8524-4C54-B541-F56A4DA28ACC}" dt="2019-06-10T21:06:34.392" v="19" actId="478"/>
          <ac:graphicFrameMkLst>
            <pc:docMk/>
            <pc:sldMk cId="1294106212" sldId="266"/>
            <ac:graphicFrameMk id="5" creationId="{00000000-0000-0000-0000-000000000000}"/>
          </ac:graphicFrameMkLst>
        </pc:graphicFrameChg>
        <pc:picChg chg="add mod">
          <ac:chgData name="Michelle Moore" userId="a9956a4204a58d54" providerId="LiveId" clId="{DD6B4BFE-8524-4C54-B541-F56A4DA28ACC}" dt="2019-06-10T21:07:07.671" v="23" actId="1076"/>
          <ac:picMkLst>
            <pc:docMk/>
            <pc:sldMk cId="1294106212" sldId="266"/>
            <ac:picMk id="7" creationId="{6DD65765-E1A0-4BA8-8807-F558A1A3415D}"/>
          </ac:picMkLst>
        </pc:picChg>
      </pc:sldChg>
      <pc:sldChg chg="modSp">
        <pc:chgData name="Michelle Moore" userId="a9956a4204a58d54" providerId="LiveId" clId="{DD6B4BFE-8524-4C54-B541-F56A4DA28ACC}" dt="2019-06-13T02:54:50.582" v="476" actId="207"/>
        <pc:sldMkLst>
          <pc:docMk/>
          <pc:sldMk cId="1978372744" sldId="267"/>
        </pc:sldMkLst>
        <pc:spChg chg="mod">
          <ac:chgData name="Michelle Moore" userId="a9956a4204a58d54" providerId="LiveId" clId="{DD6B4BFE-8524-4C54-B541-F56A4DA28ACC}" dt="2019-06-10T21:09:24.398" v="26" actId="15"/>
          <ac:spMkLst>
            <pc:docMk/>
            <pc:sldMk cId="1978372744" sldId="267"/>
            <ac:spMk id="4" creationId="{00000000-0000-0000-0000-000000000000}"/>
          </ac:spMkLst>
        </pc:spChg>
        <pc:spChg chg="mod">
          <ac:chgData name="Michelle Moore" userId="a9956a4204a58d54" providerId="LiveId" clId="{DD6B4BFE-8524-4C54-B541-F56A4DA28ACC}" dt="2019-06-13T02:54:50.582" v="476" actId="207"/>
          <ac:spMkLst>
            <pc:docMk/>
            <pc:sldMk cId="1978372744" sldId="267"/>
            <ac:spMk id="7" creationId="{00000000-0000-0000-0000-000000000000}"/>
          </ac:spMkLst>
        </pc:spChg>
      </pc:sldChg>
      <pc:sldChg chg="addSp delSp modSp">
        <pc:chgData name="Michelle Moore" userId="a9956a4204a58d54" providerId="LiveId" clId="{DD6B4BFE-8524-4C54-B541-F56A4DA28ACC}" dt="2019-06-13T02:55:08.317" v="479" actId="208"/>
        <pc:sldMkLst>
          <pc:docMk/>
          <pc:sldMk cId="724224622" sldId="268"/>
        </pc:sldMkLst>
        <pc:spChg chg="mod">
          <ac:chgData name="Michelle Moore" userId="a9956a4204a58d54" providerId="LiveId" clId="{DD6B4BFE-8524-4C54-B541-F56A4DA28ACC}" dt="2019-06-13T02:55:08.317" v="479" actId="208"/>
          <ac:spMkLst>
            <pc:docMk/>
            <pc:sldMk cId="724224622" sldId="268"/>
            <ac:spMk id="6" creationId="{00000000-0000-0000-0000-000000000000}"/>
          </ac:spMkLst>
        </pc:spChg>
        <pc:spChg chg="del">
          <ac:chgData name="Michelle Moore" userId="a9956a4204a58d54" providerId="LiveId" clId="{DD6B4BFE-8524-4C54-B541-F56A4DA28ACC}" dt="2019-06-10T21:16:47.992" v="56" actId="478"/>
          <ac:spMkLst>
            <pc:docMk/>
            <pc:sldMk cId="724224622" sldId="268"/>
            <ac:spMk id="7" creationId="{00000000-0000-0000-0000-000000000000}"/>
          </ac:spMkLst>
        </pc:spChg>
        <pc:picChg chg="add mod">
          <ac:chgData name="Michelle Moore" userId="a9956a4204a58d54" providerId="LiveId" clId="{DD6B4BFE-8524-4C54-B541-F56A4DA28ACC}" dt="2019-06-10T21:16:58.407" v="59" actId="1076"/>
          <ac:picMkLst>
            <pc:docMk/>
            <pc:sldMk cId="724224622" sldId="268"/>
            <ac:picMk id="5" creationId="{03F57864-8D89-47D0-AD1C-FA0EEA685C42}"/>
          </ac:picMkLst>
        </pc:picChg>
        <pc:picChg chg="add del">
          <ac:chgData name="Michelle Moore" userId="a9956a4204a58d54" providerId="LiveId" clId="{DD6B4BFE-8524-4C54-B541-F56A4DA28ACC}" dt="2019-06-10T21:17:08.055" v="61" actId="478"/>
          <ac:picMkLst>
            <pc:docMk/>
            <pc:sldMk cId="724224622" sldId="268"/>
            <ac:picMk id="8" creationId="{00000000-0000-0000-0000-000000000000}"/>
          </ac:picMkLst>
        </pc:picChg>
      </pc:sldChg>
      <pc:sldChg chg="addSp delSp modSp">
        <pc:chgData name="Michelle Moore" userId="a9956a4204a58d54" providerId="LiveId" clId="{DD6B4BFE-8524-4C54-B541-F56A4DA28ACC}" dt="2019-06-13T02:55:36.447" v="482" actId="207"/>
        <pc:sldMkLst>
          <pc:docMk/>
          <pc:sldMk cId="1590690416" sldId="269"/>
        </pc:sldMkLst>
        <pc:spChg chg="del">
          <ac:chgData name="Michelle Moore" userId="a9956a4204a58d54" providerId="LiveId" clId="{DD6B4BFE-8524-4C54-B541-F56A4DA28ACC}" dt="2019-06-10T21:20:42.420" v="66" actId="478"/>
          <ac:spMkLst>
            <pc:docMk/>
            <pc:sldMk cId="1590690416" sldId="269"/>
            <ac:spMk id="5" creationId="{00000000-0000-0000-0000-000000000000}"/>
          </ac:spMkLst>
        </pc:spChg>
        <pc:spChg chg="mod">
          <ac:chgData name="Michelle Moore" userId="a9956a4204a58d54" providerId="LiveId" clId="{DD6B4BFE-8524-4C54-B541-F56A4DA28ACC}" dt="2019-06-13T02:55:36.447" v="482" actId="207"/>
          <ac:spMkLst>
            <pc:docMk/>
            <pc:sldMk cId="1590690416" sldId="269"/>
            <ac:spMk id="6" creationId="{00000000-0000-0000-0000-000000000000}"/>
          </ac:spMkLst>
        </pc:spChg>
        <pc:picChg chg="add mod">
          <ac:chgData name="Michelle Moore" userId="a9956a4204a58d54" providerId="LiveId" clId="{DD6B4BFE-8524-4C54-B541-F56A4DA28ACC}" dt="2019-06-10T21:20:55.599" v="70" actId="1076"/>
          <ac:picMkLst>
            <pc:docMk/>
            <pc:sldMk cId="1590690416" sldId="269"/>
            <ac:picMk id="8" creationId="{FC6CC355-F928-4B5B-B362-63F1B0D674F4}"/>
          </ac:picMkLst>
        </pc:picChg>
      </pc:sldChg>
      <pc:sldChg chg="addSp delSp modSp">
        <pc:chgData name="Michelle Moore" userId="a9956a4204a58d54" providerId="LiveId" clId="{DD6B4BFE-8524-4C54-B541-F56A4DA28ACC}" dt="2019-06-13T02:55:57.229" v="488" actId="207"/>
        <pc:sldMkLst>
          <pc:docMk/>
          <pc:sldMk cId="3263388409" sldId="270"/>
        </pc:sldMkLst>
        <pc:spChg chg="mod">
          <ac:chgData name="Michelle Moore" userId="a9956a4204a58d54" providerId="LiveId" clId="{DD6B4BFE-8524-4C54-B541-F56A4DA28ACC}" dt="2019-06-10T21:24:44.255" v="87" actId="14100"/>
          <ac:spMkLst>
            <pc:docMk/>
            <pc:sldMk cId="3263388409" sldId="270"/>
            <ac:spMk id="4" creationId="{00000000-0000-0000-0000-000000000000}"/>
          </ac:spMkLst>
        </pc:spChg>
        <pc:spChg chg="mod">
          <ac:chgData name="Michelle Moore" userId="a9956a4204a58d54" providerId="LiveId" clId="{DD6B4BFE-8524-4C54-B541-F56A4DA28ACC}" dt="2019-06-13T02:55:57.229" v="488" actId="207"/>
          <ac:spMkLst>
            <pc:docMk/>
            <pc:sldMk cId="3263388409" sldId="270"/>
            <ac:spMk id="5" creationId="{00000000-0000-0000-0000-000000000000}"/>
          </ac:spMkLst>
        </pc:spChg>
        <pc:graphicFrameChg chg="del">
          <ac:chgData name="Michelle Moore" userId="a9956a4204a58d54" providerId="LiveId" clId="{DD6B4BFE-8524-4C54-B541-F56A4DA28ACC}" dt="2019-06-10T21:25:09.925" v="88" actId="478"/>
          <ac:graphicFrameMkLst>
            <pc:docMk/>
            <pc:sldMk cId="3263388409" sldId="270"/>
            <ac:graphicFrameMk id="6" creationId="{00000000-0000-0000-0000-000000000000}"/>
          </ac:graphicFrameMkLst>
        </pc:graphicFrameChg>
        <pc:picChg chg="add mod">
          <ac:chgData name="Michelle Moore" userId="a9956a4204a58d54" providerId="LiveId" clId="{DD6B4BFE-8524-4C54-B541-F56A4DA28ACC}" dt="2019-06-10T21:25:21.503" v="92" actId="1076"/>
          <ac:picMkLst>
            <pc:docMk/>
            <pc:sldMk cId="3263388409" sldId="270"/>
            <ac:picMk id="7" creationId="{2DC69222-BABF-4A98-8770-F08999CCCFD2}"/>
          </ac:picMkLst>
        </pc:picChg>
      </pc:sldChg>
      <pc:sldChg chg="addSp delSp modSp">
        <pc:chgData name="Michelle Moore" userId="a9956a4204a58d54" providerId="LiveId" clId="{DD6B4BFE-8524-4C54-B541-F56A4DA28ACC}" dt="2019-06-10T21:27:24.680" v="97" actId="1076"/>
        <pc:sldMkLst>
          <pc:docMk/>
          <pc:sldMk cId="3812468372" sldId="271"/>
        </pc:sldMkLst>
        <pc:graphicFrameChg chg="del">
          <ac:chgData name="Michelle Moore" userId="a9956a4204a58d54" providerId="LiveId" clId="{DD6B4BFE-8524-4C54-B541-F56A4DA28ACC}" dt="2019-06-10T21:27:12.933" v="93" actId="478"/>
          <ac:graphicFrameMkLst>
            <pc:docMk/>
            <pc:sldMk cId="3812468372" sldId="271"/>
            <ac:graphicFrameMk id="6" creationId="{00000000-0000-0000-0000-000000000000}"/>
          </ac:graphicFrameMkLst>
        </pc:graphicFrameChg>
        <pc:picChg chg="add mod">
          <ac:chgData name="Michelle Moore" userId="a9956a4204a58d54" providerId="LiveId" clId="{DD6B4BFE-8524-4C54-B541-F56A4DA28ACC}" dt="2019-06-10T21:27:24.680" v="97" actId="1076"/>
          <ac:picMkLst>
            <pc:docMk/>
            <pc:sldMk cId="3812468372" sldId="271"/>
            <ac:picMk id="5" creationId="{A01A632A-26CA-4C8D-845C-55A4A2A924F8}"/>
          </ac:picMkLst>
        </pc:picChg>
      </pc:sldChg>
      <pc:sldChg chg="addSp delSp modSp">
        <pc:chgData name="Michelle Moore" userId="a9956a4204a58d54" providerId="LiveId" clId="{DD6B4BFE-8524-4C54-B541-F56A4DA28ACC}" dt="2019-06-10T21:45:12.504" v="196" actId="1037"/>
        <pc:sldMkLst>
          <pc:docMk/>
          <pc:sldMk cId="1866481445" sldId="272"/>
        </pc:sldMkLst>
        <pc:picChg chg="del">
          <ac:chgData name="Michelle Moore" userId="a9956a4204a58d54" providerId="LiveId" clId="{DD6B4BFE-8524-4C54-B541-F56A4DA28ACC}" dt="2019-06-10T21:44:09.656" v="184" actId="478"/>
          <ac:picMkLst>
            <pc:docMk/>
            <pc:sldMk cId="1866481445" sldId="272"/>
            <ac:picMk id="6" creationId="{00000000-0000-0000-0000-000000000000}"/>
          </ac:picMkLst>
        </pc:picChg>
        <pc:picChg chg="del">
          <ac:chgData name="Michelle Moore" userId="a9956a4204a58d54" providerId="LiveId" clId="{DD6B4BFE-8524-4C54-B541-F56A4DA28ACC}" dt="2019-06-10T21:44:53.468" v="188" actId="478"/>
          <ac:picMkLst>
            <pc:docMk/>
            <pc:sldMk cId="1866481445" sldId="272"/>
            <ac:picMk id="7" creationId="{00000000-0000-0000-0000-000000000000}"/>
          </ac:picMkLst>
        </pc:picChg>
        <pc:picChg chg="add mod">
          <ac:chgData name="Michelle Moore" userId="a9956a4204a58d54" providerId="LiveId" clId="{DD6B4BFE-8524-4C54-B541-F56A4DA28ACC}" dt="2019-06-10T21:44:19.671" v="187" actId="1076"/>
          <ac:picMkLst>
            <pc:docMk/>
            <pc:sldMk cId="1866481445" sldId="272"/>
            <ac:picMk id="9" creationId="{0C87F16A-EE56-482B-9DA9-046433390091}"/>
          </ac:picMkLst>
        </pc:picChg>
        <pc:picChg chg="add mod">
          <ac:chgData name="Michelle Moore" userId="a9956a4204a58d54" providerId="LiveId" clId="{DD6B4BFE-8524-4C54-B541-F56A4DA28ACC}" dt="2019-06-10T21:45:12.504" v="196" actId="1037"/>
          <ac:picMkLst>
            <pc:docMk/>
            <pc:sldMk cId="1866481445" sldId="272"/>
            <ac:picMk id="11" creationId="{9FEF914D-E905-4AAE-8568-3A173D6C532B}"/>
          </ac:picMkLst>
        </pc:picChg>
      </pc:sldChg>
      <pc:sldChg chg="addSp delSp modSp">
        <pc:chgData name="Michelle Moore" userId="a9956a4204a58d54" providerId="LiveId" clId="{DD6B4BFE-8524-4C54-B541-F56A4DA28ACC}" dt="2019-06-13T02:56:34.177" v="497" actId="208"/>
        <pc:sldMkLst>
          <pc:docMk/>
          <pc:sldMk cId="1648000289" sldId="273"/>
        </pc:sldMkLst>
        <pc:spChg chg="mod">
          <ac:chgData name="Michelle Moore" userId="a9956a4204a58d54" providerId="LiveId" clId="{DD6B4BFE-8524-4C54-B541-F56A4DA28ACC}" dt="2019-06-13T02:56:34.177" v="497" actId="208"/>
          <ac:spMkLst>
            <pc:docMk/>
            <pc:sldMk cId="1648000289" sldId="273"/>
            <ac:spMk id="5" creationId="{00000000-0000-0000-0000-000000000000}"/>
          </ac:spMkLst>
        </pc:spChg>
        <pc:picChg chg="del">
          <ac:chgData name="Michelle Moore" userId="a9956a4204a58d54" providerId="LiveId" clId="{DD6B4BFE-8524-4C54-B541-F56A4DA28ACC}" dt="2019-06-10T21:42:43.779" v="180" actId="478"/>
          <ac:picMkLst>
            <pc:docMk/>
            <pc:sldMk cId="1648000289" sldId="273"/>
            <ac:picMk id="8" creationId="{00000000-0000-0000-0000-000000000000}"/>
          </ac:picMkLst>
        </pc:picChg>
        <pc:picChg chg="add mod">
          <ac:chgData name="Michelle Moore" userId="a9956a4204a58d54" providerId="LiveId" clId="{DD6B4BFE-8524-4C54-B541-F56A4DA28ACC}" dt="2019-06-10T21:42:56.432" v="183" actId="1076"/>
          <ac:picMkLst>
            <pc:docMk/>
            <pc:sldMk cId="1648000289" sldId="273"/>
            <ac:picMk id="9" creationId="{C21F439E-4DEA-4C89-9722-23FF24B91580}"/>
          </ac:picMkLst>
        </pc:picChg>
      </pc:sldChg>
      <pc:sldChg chg="addSp delSp modSp">
        <pc:chgData name="Michelle Moore" userId="a9956a4204a58d54" providerId="LiveId" clId="{DD6B4BFE-8524-4C54-B541-F56A4DA28ACC}" dt="2019-06-10T21:29:04.224" v="104" actId="1035"/>
        <pc:sldMkLst>
          <pc:docMk/>
          <pc:sldMk cId="885587840" sldId="274"/>
        </pc:sldMkLst>
        <pc:picChg chg="add mod">
          <ac:chgData name="Michelle Moore" userId="a9956a4204a58d54" providerId="LiveId" clId="{DD6B4BFE-8524-4C54-B541-F56A4DA28ACC}" dt="2019-06-10T21:29:04.224" v="104" actId="1035"/>
          <ac:picMkLst>
            <pc:docMk/>
            <pc:sldMk cId="885587840" sldId="274"/>
            <ac:picMk id="4" creationId="{812E6C24-C9C1-4B77-A781-52BD3D7B8E05}"/>
          </ac:picMkLst>
        </pc:picChg>
        <pc:picChg chg="del">
          <ac:chgData name="Michelle Moore" userId="a9956a4204a58d54" providerId="LiveId" clId="{DD6B4BFE-8524-4C54-B541-F56A4DA28ACC}" dt="2019-06-10T21:28:29.747" v="98" actId="478"/>
          <ac:picMkLst>
            <pc:docMk/>
            <pc:sldMk cId="885587840" sldId="274"/>
            <ac:picMk id="5" creationId="{00000000-0000-0000-0000-000000000000}"/>
          </ac:picMkLst>
        </pc:picChg>
      </pc:sldChg>
      <pc:sldChg chg="addSp delSp modSp">
        <pc:chgData name="Michelle Moore" userId="a9956a4204a58d54" providerId="LiveId" clId="{DD6B4BFE-8524-4C54-B541-F56A4DA28ACC}" dt="2019-06-13T02:53:07.315" v="451" actId="208"/>
        <pc:sldMkLst>
          <pc:docMk/>
          <pc:sldMk cId="1637562954" sldId="275"/>
        </pc:sldMkLst>
        <pc:spChg chg="mod">
          <ac:chgData name="Michelle Moore" userId="a9956a4204a58d54" providerId="LiveId" clId="{DD6B4BFE-8524-4C54-B541-F56A4DA28ACC}" dt="2019-06-13T02:53:07.315" v="451" actId="208"/>
          <ac:spMkLst>
            <pc:docMk/>
            <pc:sldMk cId="1637562954" sldId="275"/>
            <ac:spMk id="5" creationId="{00000000-0000-0000-0000-000000000000}"/>
          </ac:spMkLst>
        </pc:spChg>
        <pc:picChg chg="add mod">
          <ac:chgData name="Michelle Moore" userId="a9956a4204a58d54" providerId="LiveId" clId="{DD6B4BFE-8524-4C54-B541-F56A4DA28ACC}" dt="2019-06-10T21:01:53.208" v="3" actId="1076"/>
          <ac:picMkLst>
            <pc:docMk/>
            <pc:sldMk cId="1637562954" sldId="275"/>
            <ac:picMk id="4" creationId="{0DEA931D-0DA3-4C10-8821-8CAA38D7022F}"/>
          </ac:picMkLst>
        </pc:picChg>
        <pc:picChg chg="del">
          <ac:chgData name="Michelle Moore" userId="a9956a4204a58d54" providerId="LiveId" clId="{DD6B4BFE-8524-4C54-B541-F56A4DA28ACC}" dt="2019-06-10T21:01:19.378" v="0" actId="478"/>
          <ac:picMkLst>
            <pc:docMk/>
            <pc:sldMk cId="1637562954" sldId="275"/>
            <ac:picMk id="6" creationId="{00000000-0000-0000-0000-000000000000}"/>
          </ac:picMkLst>
        </pc:picChg>
      </pc:sldChg>
      <pc:sldChg chg="addSp delSp modSp">
        <pc:chgData name="Michelle Moore" userId="a9956a4204a58d54" providerId="LiveId" clId="{DD6B4BFE-8524-4C54-B541-F56A4DA28ACC}" dt="2019-06-10T21:10:13.936" v="30" actId="1076"/>
        <pc:sldMkLst>
          <pc:docMk/>
          <pc:sldMk cId="2160394668" sldId="276"/>
        </pc:sldMkLst>
        <pc:picChg chg="del">
          <ac:chgData name="Michelle Moore" userId="a9956a4204a58d54" providerId="LiveId" clId="{DD6B4BFE-8524-4C54-B541-F56A4DA28ACC}" dt="2019-06-10T21:09:46.355" v="27" actId="478"/>
          <ac:picMkLst>
            <pc:docMk/>
            <pc:sldMk cId="2160394668" sldId="276"/>
            <ac:picMk id="4" creationId="{00000000-0000-0000-0000-000000000000}"/>
          </ac:picMkLst>
        </pc:picChg>
        <pc:picChg chg="add mod">
          <ac:chgData name="Michelle Moore" userId="a9956a4204a58d54" providerId="LiveId" clId="{DD6B4BFE-8524-4C54-B541-F56A4DA28ACC}" dt="2019-06-10T21:10:13.936" v="30" actId="1076"/>
          <ac:picMkLst>
            <pc:docMk/>
            <pc:sldMk cId="2160394668" sldId="276"/>
            <ac:picMk id="5" creationId="{F3C65DD6-F4EB-4F1D-916E-6D26AD614C0D}"/>
          </ac:picMkLst>
        </pc:picChg>
      </pc:sldChg>
      <pc:sldChg chg="addSp delSp modSp">
        <pc:chgData name="Michelle Moore" userId="a9956a4204a58d54" providerId="LiveId" clId="{DD6B4BFE-8524-4C54-B541-F56A4DA28ACC}" dt="2019-06-10T21:15:14.679" v="55" actId="1076"/>
        <pc:sldMkLst>
          <pc:docMk/>
          <pc:sldMk cId="2943594069" sldId="277"/>
        </pc:sldMkLst>
        <pc:spChg chg="del">
          <ac:chgData name="Michelle Moore" userId="a9956a4204a58d54" providerId="LiveId" clId="{DD6B4BFE-8524-4C54-B541-F56A4DA28ACC}" dt="2019-06-10T21:14:18.524" v="47" actId="478"/>
          <ac:spMkLst>
            <pc:docMk/>
            <pc:sldMk cId="2943594069" sldId="277"/>
            <ac:spMk id="7" creationId="{00000000-0000-0000-0000-000000000000}"/>
          </ac:spMkLst>
        </pc:spChg>
        <pc:picChg chg="add mod">
          <ac:chgData name="Michelle Moore" userId="a9956a4204a58d54" providerId="LiveId" clId="{DD6B4BFE-8524-4C54-B541-F56A4DA28ACC}" dt="2019-06-10T21:14:33.143" v="51" actId="1076"/>
          <ac:picMkLst>
            <pc:docMk/>
            <pc:sldMk cId="2943594069" sldId="277"/>
            <ac:picMk id="5" creationId="{B78A1B98-3B03-4F49-8C28-03D1AF2EDB3F}"/>
          </ac:picMkLst>
        </pc:picChg>
        <pc:picChg chg="del">
          <ac:chgData name="Michelle Moore" userId="a9956a4204a58d54" providerId="LiveId" clId="{DD6B4BFE-8524-4C54-B541-F56A4DA28ACC}" dt="2019-06-10T21:14:53.808" v="52" actId="478"/>
          <ac:picMkLst>
            <pc:docMk/>
            <pc:sldMk cId="2943594069" sldId="277"/>
            <ac:picMk id="8" creationId="{00000000-0000-0000-0000-000000000000}"/>
          </ac:picMkLst>
        </pc:picChg>
        <pc:picChg chg="add mod">
          <ac:chgData name="Michelle Moore" userId="a9956a4204a58d54" providerId="LiveId" clId="{DD6B4BFE-8524-4C54-B541-F56A4DA28ACC}" dt="2019-06-10T21:15:14.679" v="55" actId="1076"/>
          <ac:picMkLst>
            <pc:docMk/>
            <pc:sldMk cId="2943594069" sldId="277"/>
            <ac:picMk id="9" creationId="{2A656594-164B-40E0-A817-9AF2BD456AE5}"/>
          </ac:picMkLst>
        </pc:picChg>
      </pc:sldChg>
      <pc:sldChg chg="addSp delSp modSp">
        <pc:chgData name="Michelle Moore" userId="a9956a4204a58d54" providerId="LiveId" clId="{DD6B4BFE-8524-4C54-B541-F56A4DA28ACC}" dt="2019-06-10T21:13:42.487" v="46" actId="255"/>
        <pc:sldMkLst>
          <pc:docMk/>
          <pc:sldMk cId="3073544336" sldId="278"/>
        </pc:sldMkLst>
        <pc:spChg chg="mod">
          <ac:chgData name="Michelle Moore" userId="a9956a4204a58d54" providerId="LiveId" clId="{DD6B4BFE-8524-4C54-B541-F56A4DA28ACC}" dt="2019-06-10T21:13:42.487" v="46" actId="255"/>
          <ac:spMkLst>
            <pc:docMk/>
            <pc:sldMk cId="3073544336" sldId="278"/>
            <ac:spMk id="9" creationId="{00000000-0000-0000-0000-000000000000}"/>
          </ac:spMkLst>
        </pc:spChg>
        <pc:picChg chg="add mod">
          <ac:chgData name="Michelle Moore" userId="a9956a4204a58d54" providerId="LiveId" clId="{DD6B4BFE-8524-4C54-B541-F56A4DA28ACC}" dt="2019-06-10T21:13:05.792" v="45" actId="1076"/>
          <ac:picMkLst>
            <pc:docMk/>
            <pc:sldMk cId="3073544336" sldId="278"/>
            <ac:picMk id="5" creationId="{487B9BB6-2F07-467C-886B-A514A8EEA516}"/>
          </ac:picMkLst>
        </pc:picChg>
        <pc:picChg chg="del">
          <ac:chgData name="Michelle Moore" userId="a9956a4204a58d54" providerId="LiveId" clId="{DD6B4BFE-8524-4C54-B541-F56A4DA28ACC}" dt="2019-06-10T21:12:38.395" v="42" actId="478"/>
          <ac:picMkLst>
            <pc:docMk/>
            <pc:sldMk cId="3073544336" sldId="278"/>
            <ac:picMk id="10" creationId="{00000000-0000-0000-0000-000000000000}"/>
          </ac:picMkLst>
        </pc:picChg>
      </pc:sldChg>
      <pc:sldChg chg="addSp delSp modSp">
        <pc:chgData name="Michelle Moore" userId="a9956a4204a58d54" providerId="LiveId" clId="{DD6B4BFE-8524-4C54-B541-F56A4DA28ACC}" dt="2019-06-10T21:19:24.943" v="65" actId="1076"/>
        <pc:sldMkLst>
          <pc:docMk/>
          <pc:sldMk cId="4034632975" sldId="279"/>
        </pc:sldMkLst>
        <pc:picChg chg="add mod">
          <ac:chgData name="Michelle Moore" userId="a9956a4204a58d54" providerId="LiveId" clId="{DD6B4BFE-8524-4C54-B541-F56A4DA28ACC}" dt="2019-06-10T21:19:24.943" v="65" actId="1076"/>
          <ac:picMkLst>
            <pc:docMk/>
            <pc:sldMk cId="4034632975" sldId="279"/>
            <ac:picMk id="2" creationId="{8DBC7217-A4C3-45D3-9A35-03881F16063F}"/>
          </ac:picMkLst>
        </pc:picChg>
        <pc:picChg chg="del">
          <ac:chgData name="Michelle Moore" userId="a9956a4204a58d54" providerId="LiveId" clId="{DD6B4BFE-8524-4C54-B541-F56A4DA28ACC}" dt="2019-06-10T21:19:16.817" v="62" actId="478"/>
          <ac:picMkLst>
            <pc:docMk/>
            <pc:sldMk cId="4034632975" sldId="279"/>
            <ac:picMk id="6" creationId="{00000000-0000-0000-0000-000000000000}"/>
          </ac:picMkLst>
        </pc:picChg>
      </pc:sldChg>
      <pc:sldChg chg="addSp delSp modSp">
        <pc:chgData name="Michelle Moore" userId="a9956a4204a58d54" providerId="LiveId" clId="{DD6B4BFE-8524-4C54-B541-F56A4DA28ACC}" dt="2019-06-10T21:22:55.879" v="81" actId="1076"/>
        <pc:sldMkLst>
          <pc:docMk/>
          <pc:sldMk cId="2006348831" sldId="280"/>
        </pc:sldMkLst>
        <pc:picChg chg="add mod">
          <ac:chgData name="Michelle Moore" userId="a9956a4204a58d54" providerId="LiveId" clId="{DD6B4BFE-8524-4C54-B541-F56A4DA28ACC}" dt="2019-06-10T21:22:55.879" v="81" actId="1076"/>
          <ac:picMkLst>
            <pc:docMk/>
            <pc:sldMk cId="2006348831" sldId="280"/>
            <ac:picMk id="4" creationId="{01CB63BC-07C1-4D41-9BF9-D89CA67E4FC1}"/>
          </ac:picMkLst>
        </pc:picChg>
        <pc:picChg chg="del">
          <ac:chgData name="Michelle Moore" userId="a9956a4204a58d54" providerId="LiveId" clId="{DD6B4BFE-8524-4C54-B541-F56A4DA28ACC}" dt="2019-06-10T21:22:39.927" v="76" actId="478"/>
          <ac:picMkLst>
            <pc:docMk/>
            <pc:sldMk cId="2006348831" sldId="280"/>
            <ac:picMk id="8" creationId="{00000000-0000-0000-0000-000000000000}"/>
          </ac:picMkLst>
        </pc:picChg>
      </pc:sldChg>
      <pc:sldChg chg="addSp delSp modSp">
        <pc:chgData name="Michelle Moore" userId="a9956a4204a58d54" providerId="LiveId" clId="{DD6B4BFE-8524-4C54-B541-F56A4DA28ACC}" dt="2019-06-10T21:33:34.687" v="135" actId="1076"/>
        <pc:sldMkLst>
          <pc:docMk/>
          <pc:sldMk cId="2621729977" sldId="281"/>
        </pc:sldMkLst>
        <pc:spChg chg="mod">
          <ac:chgData name="Michelle Moore" userId="a9956a4204a58d54" providerId="LiveId" clId="{DD6B4BFE-8524-4C54-B541-F56A4DA28ACC}" dt="2019-06-10T21:33:03.814" v="132" actId="255"/>
          <ac:spMkLst>
            <pc:docMk/>
            <pc:sldMk cId="2621729977" sldId="281"/>
            <ac:spMk id="5" creationId="{00000000-0000-0000-0000-000000000000}"/>
          </ac:spMkLst>
        </pc:spChg>
        <pc:picChg chg="add del mod">
          <ac:chgData name="Michelle Moore" userId="a9956a4204a58d54" providerId="LiveId" clId="{DD6B4BFE-8524-4C54-B541-F56A4DA28ACC}" dt="2019-06-10T21:31:39.177" v="114" actId="478"/>
          <ac:picMkLst>
            <pc:docMk/>
            <pc:sldMk cId="2621729977" sldId="281"/>
            <ac:picMk id="4" creationId="{FF7C83CC-0452-4B20-AA74-7923A005DA4B}"/>
          </ac:picMkLst>
        </pc:picChg>
        <pc:picChg chg="add mod">
          <ac:chgData name="Michelle Moore" userId="a9956a4204a58d54" providerId="LiveId" clId="{DD6B4BFE-8524-4C54-B541-F56A4DA28ACC}" dt="2019-06-10T21:33:34.687" v="135" actId="1076"/>
          <ac:picMkLst>
            <pc:docMk/>
            <pc:sldMk cId="2621729977" sldId="281"/>
            <ac:picMk id="7" creationId="{538D4147-FAB5-4BB6-892D-D6651F529F74}"/>
          </ac:picMkLst>
        </pc:picChg>
        <pc:picChg chg="del">
          <ac:chgData name="Michelle Moore" userId="a9956a4204a58d54" providerId="LiveId" clId="{DD6B4BFE-8524-4C54-B541-F56A4DA28ACC}" dt="2019-06-10T21:30:17.817" v="109" actId="478"/>
          <ac:picMkLst>
            <pc:docMk/>
            <pc:sldMk cId="2621729977" sldId="281"/>
            <ac:picMk id="8" creationId="{00000000-0000-0000-0000-000000000000}"/>
          </ac:picMkLst>
        </pc:picChg>
      </pc:sldChg>
      <pc:sldChg chg="addSp modSp add">
        <pc:chgData name="Michelle Moore" userId="a9956a4204a58d54" providerId="LiveId" clId="{DD6B4BFE-8524-4C54-B541-F56A4DA28ACC}" dt="2019-06-10T21:34:30.776" v="146"/>
        <pc:sldMkLst>
          <pc:docMk/>
          <pc:sldMk cId="2059524915" sldId="282"/>
        </pc:sldMkLst>
        <pc:spChg chg="mod">
          <ac:chgData name="Michelle Moore" userId="a9956a4204a58d54" providerId="LiveId" clId="{DD6B4BFE-8524-4C54-B541-F56A4DA28ACC}" dt="2019-06-10T21:34:06.803" v="145" actId="20577"/>
          <ac:spMkLst>
            <pc:docMk/>
            <pc:sldMk cId="2059524915" sldId="282"/>
            <ac:spMk id="2" creationId="{8000D04B-FE17-4031-8A97-68D654017142}"/>
          </ac:spMkLst>
        </pc:spChg>
        <pc:spChg chg="mod">
          <ac:chgData name="Michelle Moore" userId="a9956a4204a58d54" providerId="LiveId" clId="{DD6B4BFE-8524-4C54-B541-F56A4DA28ACC}" dt="2019-06-10T21:32:41.804" v="129" actId="20577"/>
          <ac:spMkLst>
            <pc:docMk/>
            <pc:sldMk cId="2059524915" sldId="282"/>
            <ac:spMk id="5" creationId="{FFC57B72-248B-4AEE-9A15-16C9C68DE0D1}"/>
          </ac:spMkLst>
        </pc:spChg>
        <pc:picChg chg="add">
          <ac:chgData name="Michelle Moore" userId="a9956a4204a58d54" providerId="LiveId" clId="{DD6B4BFE-8524-4C54-B541-F56A4DA28ACC}" dt="2019-06-10T21:34:30.776" v="146"/>
          <ac:picMkLst>
            <pc:docMk/>
            <pc:sldMk cId="2059524915" sldId="282"/>
            <ac:picMk id="6" creationId="{3A9F1ACF-CF9B-45E3-85F1-87D2DFCC9BEC}"/>
          </ac:picMkLst>
        </pc:picChg>
      </pc:sldChg>
      <pc:sldChg chg="addSp modSp add">
        <pc:chgData name="Michelle Moore" userId="a9956a4204a58d54" providerId="LiveId" clId="{DD6B4BFE-8524-4C54-B541-F56A4DA28ACC}" dt="2019-06-10T21:41:34.682" v="179" actId="255"/>
        <pc:sldMkLst>
          <pc:docMk/>
          <pc:sldMk cId="1048927189" sldId="283"/>
        </pc:sldMkLst>
        <pc:spChg chg="mod">
          <ac:chgData name="Michelle Moore" userId="a9956a4204a58d54" providerId="LiveId" clId="{DD6B4BFE-8524-4C54-B541-F56A4DA28ACC}" dt="2019-06-10T21:39:07.296" v="168" actId="20577"/>
          <ac:spMkLst>
            <pc:docMk/>
            <pc:sldMk cId="1048927189" sldId="283"/>
            <ac:spMk id="2" creationId="{A21EEB7D-65E8-4E98-A372-D943C9BD7D93}"/>
          </ac:spMkLst>
        </pc:spChg>
        <pc:spChg chg="mod">
          <ac:chgData name="Michelle Moore" userId="a9956a4204a58d54" providerId="LiveId" clId="{DD6B4BFE-8524-4C54-B541-F56A4DA28ACC}" dt="2019-06-10T21:41:34.682" v="179" actId="255"/>
          <ac:spMkLst>
            <pc:docMk/>
            <pc:sldMk cId="1048927189" sldId="283"/>
            <ac:spMk id="5" creationId="{44D7F27A-5F93-4427-9922-B28F194934A2}"/>
          </ac:spMkLst>
        </pc:spChg>
        <pc:picChg chg="add mod">
          <ac:chgData name="Michelle Moore" userId="a9956a4204a58d54" providerId="LiveId" clId="{DD6B4BFE-8524-4C54-B541-F56A4DA28ACC}" dt="2019-06-10T21:41:25.850" v="178" actId="1076"/>
          <ac:picMkLst>
            <pc:docMk/>
            <pc:sldMk cId="1048927189" sldId="283"/>
            <ac:picMk id="6" creationId="{0ECE6C25-A1D7-473F-8738-251640117361}"/>
          </ac:picMkLst>
        </pc:picChg>
      </pc:sldChg>
      <pc:sldChg chg="modSp add del">
        <pc:chgData name="Michelle Moore" userId="a9956a4204a58d54" providerId="LiveId" clId="{DD6B4BFE-8524-4C54-B541-F56A4DA28ACC}" dt="2019-06-13T02:56:52.934" v="499" actId="2696"/>
        <pc:sldMkLst>
          <pc:docMk/>
          <pc:sldMk cId="4005793709" sldId="292"/>
        </pc:sldMkLst>
        <pc:spChg chg="mod">
          <ac:chgData name="Michelle Moore" userId="a9956a4204a58d54" providerId="LiveId" clId="{DD6B4BFE-8524-4C54-B541-F56A4DA28ACC}" dt="2019-06-10T21:50:37.098" v="199" actId="20577"/>
          <ac:spMkLst>
            <pc:docMk/>
            <pc:sldMk cId="4005793709" sldId="292"/>
            <ac:spMk id="2" creationId="{5C348E05-F320-46C6-83FB-3A801B890520}"/>
          </ac:spMkLst>
        </pc:spChg>
      </pc:sldChg>
      <pc:sldChg chg="addSp delSp modSp add">
        <pc:chgData name="Michelle Moore" userId="a9956a4204a58d54" providerId="LiveId" clId="{DD6B4BFE-8524-4C54-B541-F56A4DA28ACC}" dt="2019-06-10T21:54:58.153" v="238"/>
        <pc:sldMkLst>
          <pc:docMk/>
          <pc:sldMk cId="2569592163" sldId="293"/>
        </pc:sldMkLst>
        <pc:spChg chg="mod">
          <ac:chgData name="Michelle Moore" userId="a9956a4204a58d54" providerId="LiveId" clId="{DD6B4BFE-8524-4C54-B541-F56A4DA28ACC}" dt="2019-06-10T21:52:58.945" v="219" actId="20577"/>
          <ac:spMkLst>
            <pc:docMk/>
            <pc:sldMk cId="2569592163" sldId="293"/>
            <ac:spMk id="5" creationId="{CE7867EE-52BD-47F5-AC85-1311C4E550A6}"/>
          </ac:spMkLst>
        </pc:spChg>
        <pc:spChg chg="mod">
          <ac:chgData name="Michelle Moore" userId="a9956a4204a58d54" providerId="LiveId" clId="{DD6B4BFE-8524-4C54-B541-F56A4DA28ACC}" dt="2019-06-10T21:52:28.075" v="205" actId="20577"/>
          <ac:spMkLst>
            <pc:docMk/>
            <pc:sldMk cId="2569592163" sldId="293"/>
            <ac:spMk id="6" creationId="{5641540B-BCA6-4C50-865F-0A9C65A0B1C6}"/>
          </ac:spMkLst>
        </pc:spChg>
        <pc:picChg chg="del">
          <ac:chgData name="Michelle Moore" userId="a9956a4204a58d54" providerId="LiveId" clId="{DD6B4BFE-8524-4C54-B541-F56A4DA28ACC}" dt="2019-06-10T21:52:30.831" v="206" actId="478"/>
          <ac:picMkLst>
            <pc:docMk/>
            <pc:sldMk cId="2569592163" sldId="293"/>
            <ac:picMk id="7" creationId="{B3A763DF-9B68-4F9B-A653-52DEB4D0BF40}"/>
          </ac:picMkLst>
        </pc:picChg>
        <pc:picChg chg="add mod">
          <ac:chgData name="Michelle Moore" userId="a9956a4204a58d54" providerId="LiveId" clId="{DD6B4BFE-8524-4C54-B541-F56A4DA28ACC}" dt="2019-06-10T21:54:58.153" v="238"/>
          <ac:picMkLst>
            <pc:docMk/>
            <pc:sldMk cId="2569592163" sldId="293"/>
            <ac:picMk id="8" creationId="{A25E13DF-4FDC-452C-8CE4-369E75EA4A6A}"/>
          </ac:picMkLst>
        </pc:picChg>
      </pc:sldChg>
      <pc:sldChg chg="addSp delSp modSp add">
        <pc:chgData name="Michelle Moore" userId="a9956a4204a58d54" providerId="LiveId" clId="{DD6B4BFE-8524-4C54-B541-F56A4DA28ACC}" dt="2019-06-10T21:56:54.687" v="264"/>
        <pc:sldMkLst>
          <pc:docMk/>
          <pc:sldMk cId="3218589148" sldId="294"/>
        </pc:sldMkLst>
        <pc:spChg chg="mod">
          <ac:chgData name="Michelle Moore" userId="a9956a4204a58d54" providerId="LiveId" clId="{DD6B4BFE-8524-4C54-B541-F56A4DA28ACC}" dt="2019-06-10T21:55:49.266" v="242" actId="20577"/>
          <ac:spMkLst>
            <pc:docMk/>
            <pc:sldMk cId="3218589148" sldId="294"/>
            <ac:spMk id="2" creationId="{7504CC21-5ED4-4866-AE46-5281A2584822}"/>
          </ac:spMkLst>
        </pc:spChg>
        <pc:spChg chg="mod">
          <ac:chgData name="Michelle Moore" userId="a9956a4204a58d54" providerId="LiveId" clId="{DD6B4BFE-8524-4C54-B541-F56A4DA28ACC}" dt="2019-06-10T21:56:31.327" v="262" actId="27636"/>
          <ac:spMkLst>
            <pc:docMk/>
            <pc:sldMk cId="3218589148" sldId="294"/>
            <ac:spMk id="5" creationId="{CE7867EE-52BD-47F5-AC85-1311C4E550A6}"/>
          </ac:spMkLst>
        </pc:spChg>
        <pc:spChg chg="add del">
          <ac:chgData name="Michelle Moore" userId="a9956a4204a58d54" providerId="LiveId" clId="{DD6B4BFE-8524-4C54-B541-F56A4DA28ACC}" dt="2019-06-10T21:56:54.687" v="264"/>
          <ac:spMkLst>
            <pc:docMk/>
            <pc:sldMk cId="3218589148" sldId="294"/>
            <ac:spMk id="7" creationId="{3F87971A-91FE-4700-BD09-BC3F3280AD63}"/>
          </ac:spMkLst>
        </pc:spChg>
        <pc:picChg chg="del">
          <ac:chgData name="Michelle Moore" userId="a9956a4204a58d54" providerId="LiveId" clId="{DD6B4BFE-8524-4C54-B541-F56A4DA28ACC}" dt="2019-06-10T21:55:51.321" v="243" actId="478"/>
          <ac:picMkLst>
            <pc:docMk/>
            <pc:sldMk cId="3218589148" sldId="294"/>
            <ac:picMk id="8" creationId="{A25E13DF-4FDC-452C-8CE4-369E75EA4A6A}"/>
          </ac:picMkLst>
        </pc:picChg>
      </pc:sldChg>
      <pc:sldChg chg="addSp modSp add">
        <pc:chgData name="Michelle Moore" userId="a9956a4204a58d54" providerId="LiveId" clId="{DD6B4BFE-8524-4C54-B541-F56A4DA28ACC}" dt="2019-06-10T22:01:41.497" v="305"/>
        <pc:sldMkLst>
          <pc:docMk/>
          <pc:sldMk cId="1721371105" sldId="295"/>
        </pc:sldMkLst>
        <pc:spChg chg="mod">
          <ac:chgData name="Michelle Moore" userId="a9956a4204a58d54" providerId="LiveId" clId="{DD6B4BFE-8524-4C54-B541-F56A4DA28ACC}" dt="2019-06-10T21:58:35.383" v="274" actId="20577"/>
          <ac:spMkLst>
            <pc:docMk/>
            <pc:sldMk cId="1721371105" sldId="295"/>
            <ac:spMk id="2" creationId="{7504CC21-5ED4-4866-AE46-5281A2584822}"/>
          </ac:spMkLst>
        </pc:spChg>
        <pc:spChg chg="mod">
          <ac:chgData name="Michelle Moore" userId="a9956a4204a58d54" providerId="LiveId" clId="{DD6B4BFE-8524-4C54-B541-F56A4DA28ACC}" dt="2019-06-10T21:59:33.736" v="291" actId="20577"/>
          <ac:spMkLst>
            <pc:docMk/>
            <pc:sldMk cId="1721371105" sldId="295"/>
            <ac:spMk id="5" creationId="{CE7867EE-52BD-47F5-AC85-1311C4E550A6}"/>
          </ac:spMkLst>
        </pc:spChg>
        <pc:spChg chg="mod">
          <ac:chgData name="Michelle Moore" userId="a9956a4204a58d54" providerId="LiveId" clId="{DD6B4BFE-8524-4C54-B541-F56A4DA28ACC}" dt="2019-06-10T21:58:39.544" v="276" actId="20577"/>
          <ac:spMkLst>
            <pc:docMk/>
            <pc:sldMk cId="1721371105" sldId="295"/>
            <ac:spMk id="6" creationId="{5641540B-BCA6-4C50-865F-0A9C65A0B1C6}"/>
          </ac:spMkLst>
        </pc:spChg>
        <pc:picChg chg="add mod">
          <ac:chgData name="Michelle Moore" userId="a9956a4204a58d54" providerId="LiveId" clId="{DD6B4BFE-8524-4C54-B541-F56A4DA28ACC}" dt="2019-06-10T22:01:41.497" v="305"/>
          <ac:picMkLst>
            <pc:docMk/>
            <pc:sldMk cId="1721371105" sldId="295"/>
            <ac:picMk id="7" creationId="{E5C35AB7-AE9A-4233-8A3D-06CEF3B7F771}"/>
          </ac:picMkLst>
        </pc:picChg>
      </pc:sldChg>
      <pc:sldChg chg="modSp add">
        <pc:chgData name="Michelle Moore" userId="a9956a4204a58d54" providerId="LiveId" clId="{DD6B4BFE-8524-4C54-B541-F56A4DA28ACC}" dt="2019-06-10T22:05:04.866" v="346" actId="20577"/>
        <pc:sldMkLst>
          <pc:docMk/>
          <pc:sldMk cId="1886201499" sldId="296"/>
        </pc:sldMkLst>
        <pc:spChg chg="mod">
          <ac:chgData name="Michelle Moore" userId="a9956a4204a58d54" providerId="LiveId" clId="{DD6B4BFE-8524-4C54-B541-F56A4DA28ACC}" dt="2019-06-10T22:02:41.122" v="308" actId="20577"/>
          <ac:spMkLst>
            <pc:docMk/>
            <pc:sldMk cId="1886201499" sldId="296"/>
            <ac:spMk id="2" creationId="{7504CC21-5ED4-4866-AE46-5281A2584822}"/>
          </ac:spMkLst>
        </pc:spChg>
        <pc:spChg chg="mod">
          <ac:chgData name="Michelle Moore" userId="a9956a4204a58d54" providerId="LiveId" clId="{DD6B4BFE-8524-4C54-B541-F56A4DA28ACC}" dt="2019-06-10T22:03:21.600" v="328" actId="27636"/>
          <ac:spMkLst>
            <pc:docMk/>
            <pc:sldMk cId="1886201499" sldId="296"/>
            <ac:spMk id="5" creationId="{CE7867EE-52BD-47F5-AC85-1311C4E550A6}"/>
          </ac:spMkLst>
        </pc:spChg>
        <pc:spChg chg="mod">
          <ac:chgData name="Michelle Moore" userId="a9956a4204a58d54" providerId="LiveId" clId="{DD6B4BFE-8524-4C54-B541-F56A4DA28ACC}" dt="2019-06-10T22:05:04.866" v="346" actId="20577"/>
          <ac:spMkLst>
            <pc:docMk/>
            <pc:sldMk cId="1886201499" sldId="296"/>
            <ac:spMk id="6" creationId="{5641540B-BCA6-4C50-865F-0A9C65A0B1C6}"/>
          </ac:spMkLst>
        </pc:spChg>
      </pc:sldChg>
      <pc:sldChg chg="addSp modSp add">
        <pc:chgData name="Michelle Moore" userId="a9956a4204a58d54" providerId="LiveId" clId="{DD6B4BFE-8524-4C54-B541-F56A4DA28ACC}" dt="2019-06-10T22:05:42.767" v="356" actId="5793"/>
        <pc:sldMkLst>
          <pc:docMk/>
          <pc:sldMk cId="52055287" sldId="297"/>
        </pc:sldMkLst>
        <pc:spChg chg="mod">
          <ac:chgData name="Michelle Moore" userId="a9956a4204a58d54" providerId="LiveId" clId="{DD6B4BFE-8524-4C54-B541-F56A4DA28ACC}" dt="2019-06-10T22:04:40.321" v="341" actId="20577"/>
          <ac:spMkLst>
            <pc:docMk/>
            <pc:sldMk cId="52055287" sldId="297"/>
            <ac:spMk id="2" creationId="{9319AB2E-6D09-4A2E-935B-0B1A86C01BA3}"/>
          </ac:spMkLst>
        </pc:spChg>
        <pc:spChg chg="mod">
          <ac:chgData name="Michelle Moore" userId="a9956a4204a58d54" providerId="LiveId" clId="{DD6B4BFE-8524-4C54-B541-F56A4DA28ACC}" dt="2019-06-10T22:05:42.767" v="356" actId="5793"/>
          <ac:spMkLst>
            <pc:docMk/>
            <pc:sldMk cId="52055287" sldId="297"/>
            <ac:spMk id="5" creationId="{BEE6D5B3-AC63-4AEF-851E-9D8D4ED2912C}"/>
          </ac:spMkLst>
        </pc:spChg>
        <pc:spChg chg="add mod">
          <ac:chgData name="Michelle Moore" userId="a9956a4204a58d54" providerId="LiveId" clId="{DD6B4BFE-8524-4C54-B541-F56A4DA28ACC}" dt="2019-06-10T22:04:58.296" v="344" actId="20577"/>
          <ac:spMkLst>
            <pc:docMk/>
            <pc:sldMk cId="52055287" sldId="297"/>
            <ac:spMk id="6" creationId="{13CC6B36-4A62-440F-B5C6-7A5E022CCEBB}"/>
          </ac:spMkLst>
        </pc:spChg>
      </pc:sldChg>
      <pc:sldChg chg="addSp modSp add">
        <pc:chgData name="Michelle Moore" userId="a9956a4204a58d54" providerId="LiveId" clId="{DD6B4BFE-8524-4C54-B541-F56A4DA28ACC}" dt="2019-06-10T22:11:06.385" v="430"/>
        <pc:sldMkLst>
          <pc:docMk/>
          <pc:sldMk cId="3857060047" sldId="298"/>
        </pc:sldMkLst>
        <pc:spChg chg="mod">
          <ac:chgData name="Michelle Moore" userId="a9956a4204a58d54" providerId="LiveId" clId="{DD6B4BFE-8524-4C54-B541-F56A4DA28ACC}" dt="2019-06-10T22:06:11.456" v="359" actId="20577"/>
          <ac:spMkLst>
            <pc:docMk/>
            <pc:sldMk cId="3857060047" sldId="298"/>
            <ac:spMk id="2" creationId="{9319AB2E-6D09-4A2E-935B-0B1A86C01BA3}"/>
          </ac:spMkLst>
        </pc:spChg>
        <pc:spChg chg="mod">
          <ac:chgData name="Michelle Moore" userId="a9956a4204a58d54" providerId="LiveId" clId="{DD6B4BFE-8524-4C54-B541-F56A4DA28ACC}" dt="2019-06-10T22:07:04.388" v="381" actId="27636"/>
          <ac:spMkLst>
            <pc:docMk/>
            <pc:sldMk cId="3857060047" sldId="298"/>
            <ac:spMk id="5" creationId="{BEE6D5B3-AC63-4AEF-851E-9D8D4ED2912C}"/>
          </ac:spMkLst>
        </pc:spChg>
        <pc:spChg chg="mod">
          <ac:chgData name="Michelle Moore" userId="a9956a4204a58d54" providerId="LiveId" clId="{DD6B4BFE-8524-4C54-B541-F56A4DA28ACC}" dt="2019-06-10T22:06:15.119" v="361" actId="20577"/>
          <ac:spMkLst>
            <pc:docMk/>
            <pc:sldMk cId="3857060047" sldId="298"/>
            <ac:spMk id="6" creationId="{13CC6B36-4A62-440F-B5C6-7A5E022CCEBB}"/>
          </ac:spMkLst>
        </pc:spChg>
        <pc:picChg chg="add mod">
          <ac:chgData name="Michelle Moore" userId="a9956a4204a58d54" providerId="LiveId" clId="{DD6B4BFE-8524-4C54-B541-F56A4DA28ACC}" dt="2019-06-10T22:11:06.385" v="430"/>
          <ac:picMkLst>
            <pc:docMk/>
            <pc:sldMk cId="3857060047" sldId="298"/>
            <ac:picMk id="7" creationId="{293E2DF5-AFDD-444C-A405-0AE1B9C70FC7}"/>
          </ac:picMkLst>
        </pc:picChg>
      </pc:sldChg>
      <pc:sldChg chg="modSp add">
        <pc:chgData name="Michelle Moore" userId="a9956a4204a58d54" providerId="LiveId" clId="{DD6B4BFE-8524-4C54-B541-F56A4DA28ACC}" dt="2019-06-10T22:14:29.888" v="445" actId="20577"/>
        <pc:sldMkLst>
          <pc:docMk/>
          <pc:sldMk cId="497792002" sldId="299"/>
        </pc:sldMkLst>
        <pc:spChg chg="mod">
          <ac:chgData name="Michelle Moore" userId="a9956a4204a58d54" providerId="LiveId" clId="{DD6B4BFE-8524-4C54-B541-F56A4DA28ACC}" dt="2019-06-10T22:14:29.888" v="445" actId="20577"/>
          <ac:spMkLst>
            <pc:docMk/>
            <pc:sldMk cId="497792002" sldId="299"/>
            <ac:spMk id="2" creationId="{9319AB2E-6D09-4A2E-935B-0B1A86C01BA3}"/>
          </ac:spMkLst>
        </pc:spChg>
        <pc:spChg chg="mod">
          <ac:chgData name="Michelle Moore" userId="a9956a4204a58d54" providerId="LiveId" clId="{DD6B4BFE-8524-4C54-B541-F56A4DA28ACC}" dt="2019-06-10T22:12:54.925" v="436"/>
          <ac:spMkLst>
            <pc:docMk/>
            <pc:sldMk cId="497792002" sldId="299"/>
            <ac:spMk id="5" creationId="{BEE6D5B3-AC63-4AEF-851E-9D8D4ED2912C}"/>
          </ac:spMkLst>
        </pc:spChg>
        <pc:spChg chg="mod">
          <ac:chgData name="Michelle Moore" userId="a9956a4204a58d54" providerId="LiveId" clId="{DD6B4BFE-8524-4C54-B541-F56A4DA28ACC}" dt="2019-06-10T22:12:39.977" v="435" actId="20577"/>
          <ac:spMkLst>
            <pc:docMk/>
            <pc:sldMk cId="497792002" sldId="299"/>
            <ac:spMk id="6" creationId="{13CC6B36-4A62-440F-B5C6-7A5E022CCEBB}"/>
          </ac:spMkLst>
        </pc:spChg>
      </pc:sldChg>
      <pc:sldChg chg="modSp add">
        <pc:chgData name="Michelle Moore" userId="a9956a4204a58d54" providerId="LiveId" clId="{DD6B4BFE-8524-4C54-B541-F56A4DA28ACC}" dt="2019-06-10T22:14:47.705" v="448" actId="20577"/>
        <pc:sldMkLst>
          <pc:docMk/>
          <pc:sldMk cId="2747212894" sldId="300"/>
        </pc:sldMkLst>
        <pc:spChg chg="mod">
          <ac:chgData name="Michelle Moore" userId="a9956a4204a58d54" providerId="LiveId" clId="{DD6B4BFE-8524-4C54-B541-F56A4DA28ACC}" dt="2019-06-10T22:14:24.920" v="443" actId="20577"/>
          <ac:spMkLst>
            <pc:docMk/>
            <pc:sldMk cId="2747212894" sldId="300"/>
            <ac:spMk id="2" creationId="{9319AB2E-6D09-4A2E-935B-0B1A86C01BA3}"/>
          </ac:spMkLst>
        </pc:spChg>
        <pc:spChg chg="mod">
          <ac:chgData name="Michelle Moore" userId="a9956a4204a58d54" providerId="LiveId" clId="{DD6B4BFE-8524-4C54-B541-F56A4DA28ACC}" dt="2019-06-10T22:14:44.045" v="446"/>
          <ac:spMkLst>
            <pc:docMk/>
            <pc:sldMk cId="2747212894" sldId="300"/>
            <ac:spMk id="5" creationId="{BEE6D5B3-AC63-4AEF-851E-9D8D4ED2912C}"/>
          </ac:spMkLst>
        </pc:spChg>
        <pc:spChg chg="mod">
          <ac:chgData name="Michelle Moore" userId="a9956a4204a58d54" providerId="LiveId" clId="{DD6B4BFE-8524-4C54-B541-F56A4DA28ACC}" dt="2019-06-10T22:14:47.705" v="448" actId="20577"/>
          <ac:spMkLst>
            <pc:docMk/>
            <pc:sldMk cId="2747212894" sldId="300"/>
            <ac:spMk id="6" creationId="{13CC6B36-4A62-440F-B5C6-7A5E022CCEBB}"/>
          </ac:spMkLst>
        </pc:spChg>
      </pc:sldChg>
      <pc:sldChg chg="modSp add setBg">
        <pc:chgData name="Michelle Moore" userId="a9956a4204a58d54" providerId="LiveId" clId="{DD6B4BFE-8524-4C54-B541-F56A4DA28ACC}" dt="2019-06-13T02:57:04.835" v="502"/>
        <pc:sldMkLst>
          <pc:docMk/>
          <pc:sldMk cId="822320908" sldId="301"/>
        </pc:sldMkLst>
        <pc:spChg chg="mod">
          <ac:chgData name="Michelle Moore" userId="a9956a4204a58d54" providerId="LiveId" clId="{DD6B4BFE-8524-4C54-B541-F56A4DA28ACC}" dt="2019-06-13T02:56:56.300" v="501" actId="20577"/>
          <ac:spMkLst>
            <pc:docMk/>
            <pc:sldMk cId="822320908" sldId="301"/>
            <ac:spMk id="2" creationId="{5C348E05-F320-46C6-83FB-3A801B89052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45FDF9-25BA-47E4-8593-B89C2B40AE18}" type="datetimeFigureOut">
              <a:rPr lang="en-US" smtClean="0"/>
              <a:t>10/23/20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8406FA-1CD3-45FF-BC47-4A556B66C8F2}" type="slidenum">
              <a:rPr lang="en-US" smtClean="0"/>
              <a:t>‹#›</a:t>
            </a:fld>
            <a:endParaRPr lang="en-US" dirty="0"/>
          </a:p>
        </p:txBody>
      </p:sp>
    </p:spTree>
    <p:extLst>
      <p:ext uri="{BB962C8B-B14F-4D97-AF65-F5344CB8AC3E}">
        <p14:creationId xmlns:p14="http://schemas.microsoft.com/office/powerpoint/2010/main" val="2032910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537F2-38FA-412D-9AC3-B573E910220D}" type="datetimeFigureOut">
              <a:rPr lang="en-US" smtClean="0"/>
              <a:t>10/23/20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67C953-863B-418B-800D-0BB9606FF8AB}" type="slidenum">
              <a:rPr lang="en-US" smtClean="0"/>
              <a:t>‹#›</a:t>
            </a:fld>
            <a:endParaRPr lang="en-US" dirty="0"/>
          </a:p>
        </p:txBody>
      </p:sp>
    </p:spTree>
    <p:extLst>
      <p:ext uri="{BB962C8B-B14F-4D97-AF65-F5344CB8AC3E}">
        <p14:creationId xmlns:p14="http://schemas.microsoft.com/office/powerpoint/2010/main" val="206179103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is the first chapter of inferential statistics. Statistical inference deals with conclusions about a population based on a sample taken from that population. First we learn the different definitions of statistics and then how to calculate probabilities. Later in the chapter, we learn how to calculate the total number of outcomes of an experiment.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a:t>
            </a:fld>
            <a:endParaRPr lang="en-US" dirty="0"/>
          </a:p>
        </p:txBody>
      </p:sp>
    </p:spTree>
    <p:extLst>
      <p:ext uri="{BB962C8B-B14F-4D97-AF65-F5344CB8AC3E}">
        <p14:creationId xmlns:p14="http://schemas.microsoft.com/office/powerpoint/2010/main" val="3497777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rule is useful because sometimes it is easier to calculate the probability of an event happening by determining the probability of it not happening and subtracting the result from 1. The events need to be mutually exclusive</a:t>
            </a:r>
            <a:r>
              <a:rPr lang="en-US" baseline="0" dirty="0"/>
              <a:t> and exhaustive.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11</a:t>
            </a:fld>
            <a:endParaRPr lang="en-US" dirty="0"/>
          </a:p>
        </p:txBody>
      </p:sp>
    </p:spTree>
    <p:extLst>
      <p:ext uri="{BB962C8B-B14F-4D97-AF65-F5344CB8AC3E}">
        <p14:creationId xmlns:p14="http://schemas.microsoft.com/office/powerpoint/2010/main" val="16511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rules of addition are used to find the probability of two or more events occurring. Here the two events, Kings Event A and Hearts Event B, overlap and illustrate the joint probability of A and B.</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12</a:t>
            </a:fld>
            <a:endParaRPr lang="en-US" dirty="0"/>
          </a:p>
        </p:txBody>
      </p:sp>
    </p:spTree>
    <p:extLst>
      <p:ext uri="{BB962C8B-B14F-4D97-AF65-F5344CB8AC3E}">
        <p14:creationId xmlns:p14="http://schemas.microsoft.com/office/powerpoint/2010/main" val="12158713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that we do not double count, subtract</a:t>
            </a:r>
            <a:r>
              <a:rPr lang="en-US" baseline="0" dirty="0"/>
              <a:t> the probability of those tourists that went to both attractions.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13</a:t>
            </a:fld>
            <a:endParaRPr lang="en-US" dirty="0"/>
          </a:p>
        </p:txBody>
      </p:sp>
    </p:spTree>
    <p:extLst>
      <p:ext uri="{BB962C8B-B14F-4D97-AF65-F5344CB8AC3E}">
        <p14:creationId xmlns:p14="http://schemas.microsoft.com/office/powerpoint/2010/main" val="14449806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joint probability is the likelihood that two or more events will happen at the same time. In the AAA example, the events are independent, because whether</a:t>
            </a:r>
            <a:r>
              <a:rPr lang="en-US" baseline="0" dirty="0"/>
              <a:t> a member made an airline reservation or not has no effect on whether another member made an airline reservation. Therefore the special rule of multiplication can be used.</a:t>
            </a:r>
            <a:endParaRPr lang="en-US" dirty="0"/>
          </a:p>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14</a:t>
            </a:fld>
            <a:endParaRPr lang="en-US" dirty="0"/>
          </a:p>
        </p:txBody>
      </p:sp>
    </p:spTree>
    <p:extLst>
      <p:ext uri="{BB962C8B-B14F-4D97-AF65-F5344CB8AC3E}">
        <p14:creationId xmlns:p14="http://schemas.microsoft.com/office/powerpoint/2010/main" val="29201925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events</a:t>
            </a:r>
            <a:r>
              <a:rPr lang="en-US" baseline="0" dirty="0"/>
              <a:t> are not independent, they are dependent. This is called a conditional probability because its value is conditional on what occurred with the first event. In other words, the probability of B is conditional on the occurrence and effect of event A.</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15</a:t>
            </a:fld>
            <a:endParaRPr lang="en-US" dirty="0"/>
          </a:p>
        </p:txBody>
      </p:sp>
    </p:spTree>
    <p:extLst>
      <p:ext uri="{BB962C8B-B14F-4D97-AF65-F5344CB8AC3E}">
        <p14:creationId xmlns:p14="http://schemas.microsoft.com/office/powerpoint/2010/main" val="14045089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the likelihood of selecting two</a:t>
            </a:r>
            <a:r>
              <a:rPr lang="en-US" baseline="0" dirty="0"/>
              <a:t> shirts and finding them both to be white is .55. This can be extended to more than two events.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16</a:t>
            </a:fld>
            <a:endParaRPr lang="en-US" dirty="0"/>
          </a:p>
        </p:txBody>
      </p:sp>
    </p:spTree>
    <p:extLst>
      <p:ext uri="{BB962C8B-B14F-4D97-AF65-F5344CB8AC3E}">
        <p14:creationId xmlns:p14="http://schemas.microsoft.com/office/powerpoint/2010/main" val="35365649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contingency table is a cross-tabulation that simultaneously summarizes two variables of interest and their relationship.</a:t>
            </a:r>
            <a:r>
              <a:rPr lang="en-US" baseline="0" dirty="0"/>
              <a:t> The level of measurement can be nominal.</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17</a:t>
            </a:fld>
            <a:endParaRPr lang="en-US" dirty="0"/>
          </a:p>
        </p:txBody>
      </p:sp>
    </p:spTree>
    <p:extLst>
      <p:ext uri="{BB962C8B-B14F-4D97-AF65-F5344CB8AC3E}">
        <p14:creationId xmlns:p14="http://schemas.microsoft.com/office/powerpoint/2010/main" val="3446368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5-1 summarizes data from a survey conducted</a:t>
            </a:r>
            <a:r>
              <a:rPr lang="en-US" baseline="0" dirty="0"/>
              <a:t> by the National Association of Theater Managers. </a:t>
            </a:r>
            <a:r>
              <a:rPr lang="en-US" dirty="0"/>
              <a:t>Five hundred randomly selected adults </a:t>
            </a:r>
            <a:r>
              <a:rPr lang="en-US" baseline="0" dirty="0"/>
              <a:t>were </a:t>
            </a:r>
            <a:r>
              <a:rPr lang="en-US" dirty="0"/>
              <a:t>asked their age and the number of times they saw</a:t>
            </a:r>
            <a:r>
              <a:rPr lang="en-US" baseline="0" dirty="0"/>
              <a:t> a movie in a theater. The survey results are organized in a contingency table by age and by the number of movies attended per month. </a:t>
            </a:r>
            <a:r>
              <a:rPr lang="en-US" dirty="0"/>
              <a:t>See the next slide for an illustration of how to use this data in a tree diagram to calculate probabilities.</a:t>
            </a:r>
          </a:p>
        </p:txBody>
      </p:sp>
      <p:sp>
        <p:nvSpPr>
          <p:cNvPr id="4" name="Slide Number Placeholder 3"/>
          <p:cNvSpPr>
            <a:spLocks noGrp="1"/>
          </p:cNvSpPr>
          <p:nvPr>
            <p:ph type="sldNum" sz="quarter" idx="10"/>
          </p:nvPr>
        </p:nvSpPr>
        <p:spPr/>
        <p:txBody>
          <a:bodyPr/>
          <a:lstStyle/>
          <a:p>
            <a:fld id="{7B67C953-863B-418B-800D-0BB9606FF8AB}" type="slidenum">
              <a:rPr lang="en-US" smtClean="0"/>
              <a:t>18</a:t>
            </a:fld>
            <a:endParaRPr lang="en-US" dirty="0"/>
          </a:p>
        </p:txBody>
      </p:sp>
    </p:spTree>
    <p:extLst>
      <p:ext uri="{BB962C8B-B14F-4D97-AF65-F5344CB8AC3E}">
        <p14:creationId xmlns:p14="http://schemas.microsoft.com/office/powerpoint/2010/main" val="8378533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tree diagram summarizes all the probabilities based</a:t>
            </a:r>
            <a:r>
              <a:rPr lang="en-US" baseline="0" dirty="0"/>
              <a:t> on the data in Chart 5-2. This information is useful for making decisions regarding discounts on tickets and concessions.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19</a:t>
            </a:fld>
            <a:endParaRPr lang="en-US" dirty="0"/>
          </a:p>
        </p:txBody>
      </p:sp>
    </p:spTree>
    <p:extLst>
      <p:ext uri="{BB962C8B-B14F-4D97-AF65-F5344CB8AC3E}">
        <p14:creationId xmlns:p14="http://schemas.microsoft.com/office/powerpoint/2010/main" val="39785258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a:t>
            </a:r>
            <a:r>
              <a:rPr lang="en-US" baseline="0" dirty="0"/>
              <a:t> are three counting formulas that are useful in determining the number of outcomes in an experiment. This is the multiplication formula that is used to find the total number of arrangements for two or more groups.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20</a:t>
            </a:fld>
            <a:endParaRPr lang="en-US" dirty="0"/>
          </a:p>
        </p:txBody>
      </p:sp>
    </p:spTree>
    <p:extLst>
      <p:ext uri="{BB962C8B-B14F-4D97-AF65-F5344CB8AC3E}">
        <p14:creationId xmlns:p14="http://schemas.microsoft.com/office/powerpoint/2010/main" val="4290098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Probability is a numerical value that describes the chance</a:t>
            </a:r>
            <a:r>
              <a:rPr lang="en-US" baseline="0" dirty="0"/>
              <a:t> that something will happen. The closer the probability is to 0, the more improbable. The closer the probability is to 1, the more likely it will happen.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a:t>
            </a:fld>
            <a:endParaRPr lang="en-US" dirty="0"/>
          </a:p>
        </p:txBody>
      </p:sp>
    </p:spTree>
    <p:extLst>
      <p:ext uri="{BB962C8B-B14F-4D97-AF65-F5344CB8AC3E}">
        <p14:creationId xmlns:p14="http://schemas.microsoft.com/office/powerpoint/2010/main" val="42454629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permutation</a:t>
            </a:r>
            <a:r>
              <a:rPr lang="en-US" baseline="0" dirty="0"/>
              <a:t> formula when the order of the objects is important and to find the number of r objects selected from a group of n objects. Remember, by definition, 0! = 1. Excel has a formula that will calculate permutations.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22</a:t>
            </a:fld>
            <a:endParaRPr lang="en-US" dirty="0"/>
          </a:p>
        </p:txBody>
      </p:sp>
    </p:spTree>
    <p:extLst>
      <p:ext uri="{BB962C8B-B14F-4D97-AF65-F5344CB8AC3E}">
        <p14:creationId xmlns:p14="http://schemas.microsoft.com/office/powerpoint/2010/main" val="2262483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combination formula is used when</a:t>
            </a:r>
            <a:r>
              <a:rPr lang="en-US" baseline="0" dirty="0"/>
              <a:t> the order of the objects is not important; it is used to count the number of r object combinations from a set of n objects. Logically, the number of combinations is always less than the number of permutations. In this example, the seven employees taken three at a time would create the possibility of 35 different teams.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23</a:t>
            </a:fld>
            <a:endParaRPr lang="en-US" dirty="0"/>
          </a:p>
        </p:txBody>
      </p:sp>
    </p:spTree>
    <p:extLst>
      <p:ext uri="{BB962C8B-B14F-4D97-AF65-F5344CB8AC3E}">
        <p14:creationId xmlns:p14="http://schemas.microsoft.com/office/powerpoint/2010/main" val="25523344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24</a:t>
            </a:fld>
            <a:endParaRPr lang="en-US" dirty="0"/>
          </a:p>
        </p:txBody>
      </p:sp>
    </p:spTree>
    <p:extLst>
      <p:ext uri="{BB962C8B-B14F-4D97-AF65-F5344CB8AC3E}">
        <p14:creationId xmlns:p14="http://schemas.microsoft.com/office/powerpoint/2010/main" val="6046999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eriod"/>
            </a:pPr>
            <a:r>
              <a:rPr lang="en-US" sz="1200" b="0" i="0" u="none" strike="noStrike" kern="1200" baseline="0" dirty="0">
                <a:solidFill>
                  <a:schemeClr val="tx1"/>
                </a:solidFill>
                <a:latin typeface="+mn-lt"/>
                <a:ea typeface="+mn-ea"/>
                <a:cs typeface="+mn-cs"/>
              </a:rPr>
              <a:t>.176, found by 6/34 </a:t>
            </a:r>
          </a:p>
          <a:p>
            <a:pPr marL="228600" indent="-228600">
              <a:buAutoNum type="alphaLcPeriod"/>
            </a:pPr>
            <a:r>
              <a:rPr lang="en-US" sz="1200" b="0" i="0" u="none" strike="noStrike" kern="1200" baseline="0" dirty="0">
                <a:solidFill>
                  <a:schemeClr val="tx1"/>
                </a:solidFill>
                <a:latin typeface="+mn-lt"/>
                <a:ea typeface="+mn-ea"/>
                <a:cs typeface="+mn-cs"/>
              </a:rPr>
              <a:t>Empirical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25</a:t>
            </a:fld>
            <a:endParaRPr lang="en-US" dirty="0"/>
          </a:p>
        </p:txBody>
      </p:sp>
    </p:spTree>
    <p:extLst>
      <p:ext uri="{BB962C8B-B14F-4D97-AF65-F5344CB8AC3E}">
        <p14:creationId xmlns:p14="http://schemas.microsoft.com/office/powerpoint/2010/main" val="1892977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Empirical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Classical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Classical </a:t>
            </a:r>
          </a:p>
          <a:p>
            <a:r>
              <a:rPr lang="en-US" sz="1200" b="1" i="0"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Empirical, based on seismological data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26</a:t>
            </a:fld>
            <a:endParaRPr lang="en-US" dirty="0"/>
          </a:p>
        </p:txBody>
      </p:sp>
    </p:spTree>
    <p:extLst>
      <p:ext uri="{BB962C8B-B14F-4D97-AF65-F5344CB8AC3E}">
        <p14:creationId xmlns:p14="http://schemas.microsoft.com/office/powerpoint/2010/main" val="14630287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102/200 = .51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.49, found by 61/200 + 37/200 = .305 + .185. Special rule of addition.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27</a:t>
            </a:fld>
            <a:endParaRPr lang="en-US" dirty="0"/>
          </a:p>
        </p:txBody>
      </p:sp>
    </p:spTree>
    <p:extLst>
      <p:ext uri="{BB962C8B-B14F-4D97-AF65-F5344CB8AC3E}">
        <p14:creationId xmlns:p14="http://schemas.microsoft.com/office/powerpoint/2010/main" val="16211903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Let </a:t>
            </a:r>
            <a:r>
              <a:rPr lang="en-US" sz="1200" b="0" i="1"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denote the event the fish is green and </a:t>
            </a:r>
            <a:r>
              <a:rPr lang="en-US" sz="1200" b="0" i="1"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be the event the fish is male. </a:t>
            </a:r>
          </a:p>
          <a:p>
            <a:r>
              <a:rPr lang="en-US" sz="1200" b="1" i="0" u="none" strike="noStrike" kern="1200" baseline="0" dirty="0">
                <a:solidFill>
                  <a:schemeClr val="tx1"/>
                </a:solidFill>
                <a:latin typeface="+mn-lt"/>
                <a:ea typeface="+mn-ea"/>
                <a:cs typeface="+mn-cs"/>
              </a:rPr>
              <a:t>a.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A</a:t>
            </a:r>
            <a:r>
              <a:rPr lang="en-US" sz="1200" b="0" i="0" u="none" strike="noStrike" kern="1200" baseline="0" dirty="0">
                <a:solidFill>
                  <a:schemeClr val="tx1"/>
                </a:solidFill>
                <a:latin typeface="+mn-lt"/>
                <a:ea typeface="+mn-ea"/>
                <a:cs typeface="+mn-cs"/>
              </a:rPr>
              <a:t>) = 80/140 = 0.5714 </a:t>
            </a:r>
          </a:p>
          <a:p>
            <a:r>
              <a:rPr lang="en-US" sz="1200" b="1" i="0" u="none" strike="noStrike" kern="1200" baseline="0" dirty="0">
                <a:solidFill>
                  <a:schemeClr val="tx1"/>
                </a:solidFill>
                <a:latin typeface="+mn-lt"/>
                <a:ea typeface="+mn-ea"/>
                <a:cs typeface="+mn-cs"/>
              </a:rPr>
              <a:t>b.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B</a:t>
            </a:r>
            <a:r>
              <a:rPr lang="en-US" sz="1200" b="0" i="0" u="none" strike="noStrike" kern="1200" baseline="0" dirty="0">
                <a:solidFill>
                  <a:schemeClr val="tx1"/>
                </a:solidFill>
                <a:latin typeface="+mn-lt"/>
                <a:ea typeface="+mn-ea"/>
                <a:cs typeface="+mn-cs"/>
              </a:rPr>
              <a:t>) = 60/140 = 0.4286 </a:t>
            </a:r>
          </a:p>
          <a:p>
            <a:r>
              <a:rPr lang="en-US" sz="1200" b="1" i="0" u="none" strike="noStrike" kern="1200" baseline="0" dirty="0">
                <a:solidFill>
                  <a:schemeClr val="tx1"/>
                </a:solidFill>
                <a:latin typeface="+mn-lt"/>
                <a:ea typeface="+mn-ea"/>
                <a:cs typeface="+mn-cs"/>
              </a:rPr>
              <a:t>c.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B</a:t>
            </a:r>
            <a:r>
              <a:rPr lang="en-US" sz="1200" b="0" i="0" u="none" strike="noStrike" kern="1200" baseline="0" dirty="0">
                <a:solidFill>
                  <a:schemeClr val="tx1"/>
                </a:solidFill>
                <a:latin typeface="+mn-lt"/>
                <a:ea typeface="+mn-ea"/>
                <a:cs typeface="+mn-cs"/>
              </a:rPr>
              <a:t>) = 36/140 = 0.2571 </a:t>
            </a:r>
          </a:p>
          <a:p>
            <a:r>
              <a:rPr lang="en-US" sz="1200" b="1" i="0" u="none" strike="noStrike" kern="1200" baseline="0" dirty="0">
                <a:solidFill>
                  <a:schemeClr val="tx1"/>
                </a:solidFill>
                <a:latin typeface="+mn-lt"/>
                <a:ea typeface="+mn-ea"/>
                <a:cs typeface="+mn-cs"/>
              </a:rPr>
              <a:t>d.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B</a:t>
            </a:r>
            <a:r>
              <a:rPr lang="en-US" sz="1200" b="0" i="0" u="none" strike="noStrike" kern="1200" baseline="0" dirty="0">
                <a:solidFill>
                  <a:schemeClr val="tx1"/>
                </a:solidFill>
                <a:latin typeface="+mn-lt"/>
                <a:ea typeface="+mn-ea"/>
                <a:cs typeface="+mn-cs"/>
              </a:rPr>
              <a:t>) =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A</a:t>
            </a:r>
            <a:r>
              <a:rPr lang="en-US" sz="1200" b="0" i="0" u="none" strike="noStrike" kern="1200" baseline="0" dirty="0">
                <a:solidFill>
                  <a:schemeClr val="tx1"/>
                </a:solidFill>
                <a:latin typeface="+mn-lt"/>
                <a:ea typeface="+mn-ea"/>
                <a:cs typeface="+mn-cs"/>
              </a:rPr>
              <a:t>) +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B</a:t>
            </a:r>
            <a:r>
              <a:rPr lang="en-US" sz="1200" b="0" i="0" u="none" strike="noStrike" kern="1200" baseline="0" dirty="0">
                <a:solidFill>
                  <a:schemeClr val="tx1"/>
                </a:solidFill>
                <a:latin typeface="+mn-lt"/>
                <a:ea typeface="+mn-ea"/>
                <a:cs typeface="+mn-cs"/>
              </a:rPr>
              <a:t>) −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B</a:t>
            </a:r>
            <a:r>
              <a:rPr lang="en-US" sz="1200" b="0" i="0" u="none" strike="noStrike" kern="1200" baseline="0" dirty="0">
                <a:solidFill>
                  <a:schemeClr val="tx1"/>
                </a:solidFill>
                <a:latin typeface="+mn-lt"/>
                <a:ea typeface="+mn-ea"/>
                <a:cs typeface="+mn-cs"/>
              </a:rPr>
              <a:t>) = 80/140 + 60/140 − 36/140 = 104/140 = 0.7429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28</a:t>
            </a:fld>
            <a:endParaRPr lang="en-US" dirty="0"/>
          </a:p>
        </p:txBody>
      </p:sp>
    </p:spTree>
    <p:extLst>
      <p:ext uri="{BB962C8B-B14F-4D97-AF65-F5344CB8AC3E}">
        <p14:creationId xmlns:p14="http://schemas.microsoft.com/office/powerpoint/2010/main" val="3074867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u="none" strike="noStrike" kern="1200" baseline="0" dirty="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90, found by (.80 + .60) − .5. </a:t>
            </a:r>
          </a:p>
          <a:p>
            <a:r>
              <a:rPr lang="en-US" sz="1200" b="0" i="1" u="none" strike="noStrike" kern="1200" baseline="0" dirty="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10, found by (1 − .90).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29</a:t>
            </a:fld>
            <a:endParaRPr lang="en-US" dirty="0"/>
          </a:p>
        </p:txBody>
      </p:sp>
    </p:spTree>
    <p:extLst>
      <p:ext uri="{BB962C8B-B14F-4D97-AF65-F5344CB8AC3E}">
        <p14:creationId xmlns:p14="http://schemas.microsoft.com/office/powerpoint/2010/main" val="22837180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A contingency table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.27, found by 300/500 × 135/300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The tree diagram would appear as</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*Refer to Appendix C for diagram</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30</a:t>
            </a:fld>
            <a:endParaRPr lang="en-US" dirty="0"/>
          </a:p>
        </p:txBody>
      </p:sp>
    </p:spTree>
    <p:extLst>
      <p:ext uri="{BB962C8B-B14F-4D97-AF65-F5344CB8AC3E}">
        <p14:creationId xmlns:p14="http://schemas.microsoft.com/office/powerpoint/2010/main" val="41583089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120, found by 5!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31</a:t>
            </a:fld>
            <a:endParaRPr lang="en-US" dirty="0"/>
          </a:p>
        </p:txBody>
      </p:sp>
    </p:spTree>
    <p:extLst>
      <p:ext uri="{BB962C8B-B14F-4D97-AF65-F5344CB8AC3E}">
        <p14:creationId xmlns:p14="http://schemas.microsoft.com/office/powerpoint/2010/main" val="2003680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Three key terms used in the study of probability</a:t>
            </a:r>
            <a:r>
              <a:rPr lang="en-US" baseline="0" dirty="0"/>
              <a:t> are experiment, outcome, and event. </a:t>
            </a:r>
            <a:r>
              <a:rPr lang="en-US" dirty="0"/>
              <a:t>An experiment is the observation of some activity or the act of taking some measurement, like tossing a coin or asking</a:t>
            </a:r>
            <a:r>
              <a:rPr lang="en-US" baseline="0" dirty="0"/>
              <a:t> a question. In this example, the experiment is rolling a die. There are six possible outcomes and numerous possible events.</a:t>
            </a:r>
            <a:endParaRPr lang="en-US" dirty="0"/>
          </a:p>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4</a:t>
            </a:fld>
            <a:endParaRPr lang="en-US" dirty="0"/>
          </a:p>
        </p:txBody>
      </p:sp>
    </p:spTree>
    <p:extLst>
      <p:ext uri="{BB962C8B-B14F-4D97-AF65-F5344CB8AC3E}">
        <p14:creationId xmlns:p14="http://schemas.microsoft.com/office/powerpoint/2010/main" val="18574737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3</a:t>
            </a:r>
            <a:r>
              <a:rPr lang="en-US" baseline="0" dirty="0"/>
              <a:t> definitions of probability. The</a:t>
            </a:r>
            <a:r>
              <a:rPr lang="en-US" dirty="0"/>
              <a:t> classical</a:t>
            </a:r>
            <a:r>
              <a:rPr lang="en-US" baseline="0" dirty="0"/>
              <a:t> approach to probability is often applied to games of chance like playing cards and rolling dice. It can also be applied to lotteries, because the total number of outcomes is known before the experiment. If the set of events </a:t>
            </a:r>
            <a:r>
              <a:rPr lang="en-US" baseline="0" dirty="0" smtClean="0"/>
              <a:t>is collectively </a:t>
            </a:r>
            <a:r>
              <a:rPr lang="en-US" baseline="0" dirty="0"/>
              <a:t>exhaustive and mutually exclusive, the sum of their probabilities is 1.</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5</a:t>
            </a:fld>
            <a:endParaRPr lang="en-US" dirty="0"/>
          </a:p>
        </p:txBody>
      </p:sp>
    </p:spTree>
    <p:extLst>
      <p:ext uri="{BB962C8B-B14F-4D97-AF65-F5344CB8AC3E}">
        <p14:creationId xmlns:p14="http://schemas.microsoft.com/office/powerpoint/2010/main" val="3857824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Empirical</a:t>
            </a:r>
            <a:r>
              <a:rPr lang="en-US" baseline="0" dirty="0"/>
              <a:t> probability is a</a:t>
            </a:r>
            <a:r>
              <a:rPr lang="en-US" dirty="0"/>
              <a:t>lso known</a:t>
            </a:r>
            <a:r>
              <a:rPr lang="en-US" baseline="0" dirty="0"/>
              <a:t> as relative frequency. An example of a firm using empirical probability is when life insurance companies use past data to determine the acceptability of an applicant as well as the premium to be charged.</a:t>
            </a:r>
            <a:r>
              <a:rPr lang="en-US" sz="1200" b="0" i="0" u="none" strike="noStrike" kern="1200" baseline="0" dirty="0">
                <a:solidFill>
                  <a:schemeClr val="tx1"/>
                </a:solidFill>
                <a:latin typeface="+mn-lt"/>
                <a:ea typeface="+mn-ea"/>
                <a:cs typeface="+mn-cs"/>
              </a:rPr>
              <a:t> Stephen Curry of the Golden State Warriors made 278 out of 302 free throw attempts during the 2017–18 NBA season. Based on the empirical approach to probability, the likelihood of him making his next free throw attempt is .92. </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6</a:t>
            </a:fld>
            <a:endParaRPr lang="en-US" dirty="0"/>
          </a:p>
        </p:txBody>
      </p:sp>
    </p:spTree>
    <p:extLst>
      <p:ext uri="{BB962C8B-B14F-4D97-AF65-F5344CB8AC3E}">
        <p14:creationId xmlns:p14="http://schemas.microsoft.com/office/powerpoint/2010/main" val="1642308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If there is little or no</a:t>
            </a:r>
            <a:r>
              <a:rPr lang="en-US" baseline="0" dirty="0"/>
              <a:t> data available, probability can be estimated subjectively. </a:t>
            </a:r>
            <a:r>
              <a:rPr lang="en-US" dirty="0"/>
              <a:t>A subjective probability is based on whatever information is available; an individual</a:t>
            </a:r>
            <a:r>
              <a:rPr lang="en-US" baseline="0" dirty="0"/>
              <a:t> evaluates the available information and then assigns a probability.</a:t>
            </a:r>
            <a:endParaRPr lang="en-US" dirty="0"/>
          </a:p>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7</a:t>
            </a:fld>
            <a:endParaRPr lang="en-US" dirty="0"/>
          </a:p>
        </p:txBody>
      </p:sp>
    </p:spTree>
    <p:extLst>
      <p:ext uri="{BB962C8B-B14F-4D97-AF65-F5344CB8AC3E}">
        <p14:creationId xmlns:p14="http://schemas.microsoft.com/office/powerpoint/2010/main" val="3136079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summary of the different</a:t>
            </a:r>
            <a:r>
              <a:rPr lang="en-US" baseline="0" dirty="0"/>
              <a:t> approaches to assigning probabilities.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8</a:t>
            </a:fld>
            <a:endParaRPr lang="en-US" dirty="0"/>
          </a:p>
        </p:txBody>
      </p:sp>
    </p:spTree>
    <p:extLst>
      <p:ext uri="{BB962C8B-B14F-4D97-AF65-F5344CB8AC3E}">
        <p14:creationId xmlns:p14="http://schemas.microsoft.com/office/powerpoint/2010/main" val="1372831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events A and B are mutually</a:t>
            </a:r>
            <a:r>
              <a:rPr lang="en-US" baseline="0" dirty="0"/>
              <a:t> exclusive, the probability of one or the other event occurring is the sum of their probabilities. This can be extended for more than two events. Here is a Venn diagram illustrating that events A, B, and C do not overlap and are therefore mutually exclusive. See the textbook for more information on Venn diagrams.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9</a:t>
            </a:fld>
            <a:endParaRPr lang="en-US" dirty="0"/>
          </a:p>
        </p:txBody>
      </p:sp>
    </p:spTree>
    <p:extLst>
      <p:ext uri="{BB962C8B-B14F-4D97-AF65-F5344CB8AC3E}">
        <p14:creationId xmlns:p14="http://schemas.microsoft.com/office/powerpoint/2010/main" val="165117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 events A, B, and C are </a:t>
            </a:r>
            <a:r>
              <a:rPr lang="en-US" baseline="0" dirty="0"/>
              <a:t>mutually exclusive and exhaustive.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10</a:t>
            </a:fld>
            <a:endParaRPr lang="en-US" dirty="0"/>
          </a:p>
        </p:txBody>
      </p:sp>
    </p:spTree>
    <p:extLst>
      <p:ext uri="{BB962C8B-B14F-4D97-AF65-F5344CB8AC3E}">
        <p14:creationId xmlns:p14="http://schemas.microsoft.com/office/powerpoint/2010/main" val="165117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7" name="Footer Placeholder 16"/>
          <p:cNvSpPr>
            <a:spLocks noGrp="1"/>
          </p:cNvSpPr>
          <p:nvPr>
            <p:ph type="ftr" sz="quarter" idx="11"/>
          </p:nvPr>
        </p:nvSpPr>
        <p:spPr>
          <a:xfrm>
            <a:off x="2438400" y="6355080"/>
            <a:ext cx="3934968" cy="365760"/>
          </a:xfrm>
        </p:spPr>
        <p:txBody>
          <a:bodyPr/>
          <a:lstStyle>
            <a:lvl1pPr>
              <a:defRPr sz="1000"/>
            </a:lvl1pPr>
          </a:lstStyle>
          <a:p>
            <a:r>
              <a:rPr lang="en-US" dirty="0" smtClean="0"/>
              <a:t>Copyright © 2022 McGraw-Hill Education. All rights reserved. No reproduction or distribution without the prior written consent of McGraw-Hill Education.</a:t>
            </a:r>
            <a:endParaRPr lang="en-US" dirty="0"/>
          </a:p>
        </p:txBody>
      </p:sp>
      <p:sp>
        <p:nvSpPr>
          <p:cNvPr id="29" name="Slide Number Placeholder 28"/>
          <p:cNvSpPr>
            <a:spLocks noGrp="1"/>
          </p:cNvSpPr>
          <p:nvPr>
            <p:ph type="sldNum" sz="quarter" idx="12"/>
          </p:nvPr>
        </p:nvSpPr>
        <p:spPr>
          <a:xfrm>
            <a:off x="1216152" y="6355080"/>
            <a:ext cx="1219200" cy="365760"/>
          </a:xfrm>
        </p:spPr>
        <p:txBody>
          <a:bodyPr/>
          <a:lstStyle/>
          <a:p>
            <a:r>
              <a:rPr lang="en-US" dirty="0"/>
              <a:t>5-</a:t>
            </a:r>
            <a:fld id="{A68F1C3D-7991-4430-8FD2-6BE0AA8A1311}" type="slidenum">
              <a:rPr lang="en-US" smtClean="0"/>
              <a:pPr/>
              <a:t>‹#›</a:t>
            </a:fld>
            <a:endParaRPr lang="en-US" dirty="0"/>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400800" y="6356350"/>
            <a:ext cx="2289048" cy="365760"/>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r>
              <a:rPr lang="en-US" dirty="0"/>
              <a:t>5-</a:t>
            </a:r>
            <a:fld id="{A68F1C3D-7991-4430-8FD2-6BE0AA8A1311}"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400800" y="6356350"/>
            <a:ext cx="2289048" cy="365760"/>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r>
              <a:rPr lang="en-US" dirty="0"/>
              <a:t>5-</a:t>
            </a:r>
            <a:fld id="{A68F1C3D-7991-4430-8FD2-6BE0AA8A1311}" type="slidenum">
              <a:rPr lang="en-US" smtClean="0"/>
              <a:pPr/>
              <a:t>‹#›</a:t>
            </a:fld>
            <a:endParaRPr lang="en-US" dirty="0"/>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Footer Placeholder 4"/>
          <p:cNvSpPr>
            <a:spLocks noGrp="1"/>
          </p:cNvSpPr>
          <p:nvPr>
            <p:ph type="ftr" sz="quarter" idx="11"/>
          </p:nvPr>
        </p:nvSpPr>
        <p:spPr>
          <a:xfrm>
            <a:off x="1905000" y="6356350"/>
            <a:ext cx="4498848" cy="365760"/>
          </a:xfrm>
        </p:spPr>
        <p:txBody>
          <a:bodyPr/>
          <a:lstStyle>
            <a:lvl1pPr>
              <a:defRPr sz="1200"/>
            </a:lvl1p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r>
              <a:rPr lang="en-US" dirty="0"/>
              <a:t>5-</a:t>
            </a:r>
            <a:fld id="{F38DF745-7D3F-47F4-83A3-874385CFAA69}" type="slidenum">
              <a:rPr lang="en-US" smtClean="0"/>
              <a:pPr/>
              <a:t>‹#›</a:t>
            </a:fld>
            <a:endParaRPr lang="en-US" dirty="0"/>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a:prstGeom prst="rect">
            <a:avLst/>
          </a:prstGeom>
        </p:spPr>
        <p:txBody>
          <a:bodyPr/>
          <a:lstStyle/>
          <a:p>
            <a:endParaRPr lang="en-US" dirty="0"/>
          </a:p>
        </p:txBody>
      </p:sp>
      <p:sp>
        <p:nvSpPr>
          <p:cNvPr id="5" name="Footer Placeholder 4"/>
          <p:cNvSpPr>
            <a:spLocks noGrp="1"/>
          </p:cNvSpPr>
          <p:nvPr>
            <p:ph type="ftr" sz="quarter" idx="11"/>
          </p:nvPr>
        </p:nvSpPr>
        <p:spPr>
          <a:xfrm>
            <a:off x="2898648" y="6355080"/>
            <a:ext cx="347472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a:xfrm>
            <a:off x="1069848" y="6355080"/>
            <a:ext cx="1520952" cy="365760"/>
          </a:xfrm>
        </p:spPr>
        <p:txBody>
          <a:bodyPr/>
          <a:lstStyle/>
          <a:p>
            <a:r>
              <a:rPr lang="en-US" dirty="0"/>
              <a:t>5-</a:t>
            </a:r>
            <a:fld id="{A68F1C3D-7991-4430-8FD2-6BE0AA8A1311}" type="slidenum">
              <a:rPr lang="en-US" smtClean="0"/>
              <a:pPr/>
              <a:t>‹#›</a:t>
            </a:fld>
            <a:endParaRPr lang="en-US" dirty="0"/>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6" name="Footer Placeholder 5"/>
          <p:cNvSpPr>
            <a:spLocks noGrp="1"/>
          </p:cNvSpPr>
          <p:nvPr>
            <p:ph type="ftr" sz="quarter" idx="11"/>
          </p:nvPr>
        </p:nvSpPr>
        <p:spPr>
          <a:xfrm>
            <a:off x="2286000" y="6356350"/>
            <a:ext cx="4117848" cy="365760"/>
          </a:xfrm>
        </p:spPr>
        <p:txBody>
          <a:bodyPr/>
          <a:lstStyle>
            <a:lvl1pPr>
              <a:defRPr sz="1200"/>
            </a:lvl1p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r>
              <a:rPr lang="en-US" dirty="0"/>
              <a:t>5-</a:t>
            </a:r>
            <a:fld id="{A68F1C3D-7991-4430-8FD2-6BE0AA8A1311}" type="slidenum">
              <a:rPr lang="en-US" smtClean="0"/>
              <a:pPr/>
              <a:t>‹#›</a:t>
            </a:fld>
            <a:endParaRPr lang="en-US" dirty="0"/>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8" name="Footer Placeholder 7"/>
          <p:cNvSpPr>
            <a:spLocks noGrp="1"/>
          </p:cNvSpPr>
          <p:nvPr>
            <p:ph type="ftr" sz="quarter" idx="11"/>
          </p:nvPr>
        </p:nvSpPr>
        <p:spPr>
          <a:xfrm>
            <a:off x="2209800" y="6356350"/>
            <a:ext cx="4194048" cy="365760"/>
          </a:xfrm>
        </p:spPr>
        <p:txBody>
          <a:bodyPr/>
          <a:lstStyle>
            <a:lvl1pPr>
              <a:defRPr sz="1200"/>
            </a:lvl1pPr>
          </a:lstStyle>
          <a:p>
            <a:r>
              <a:rPr lang="en-US" dirty="0" smtClean="0"/>
              <a:t>Copyright © 2022 McGraw-Hill Education. All rights reserved. No reproduction or distribution without the prior written consent of McGraw-Hill Education.</a:t>
            </a:r>
            <a:endParaRPr lang="en-US" dirty="0"/>
          </a:p>
        </p:txBody>
      </p:sp>
      <p:sp>
        <p:nvSpPr>
          <p:cNvPr id="9" name="Slide Number Placeholder 8"/>
          <p:cNvSpPr>
            <a:spLocks noGrp="1"/>
          </p:cNvSpPr>
          <p:nvPr>
            <p:ph type="sldNum" sz="quarter" idx="12"/>
          </p:nvPr>
        </p:nvSpPr>
        <p:spPr/>
        <p:txBody>
          <a:bodyPr/>
          <a:lstStyle/>
          <a:p>
            <a:r>
              <a:rPr lang="en-US" dirty="0"/>
              <a:t>5-</a:t>
            </a:r>
            <a:fld id="{A68F1C3D-7991-4430-8FD2-6BE0AA8A1311}" type="slidenum">
              <a:rPr lang="en-US" smtClean="0"/>
              <a:pPr/>
              <a:t>‹#›</a:t>
            </a:fld>
            <a:endParaRPr lang="en-US" dirty="0"/>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4" name="Footer Placeholder 3"/>
          <p:cNvSpPr>
            <a:spLocks noGrp="1"/>
          </p:cNvSpPr>
          <p:nvPr>
            <p:ph type="ftr" sz="quarter" idx="11"/>
          </p:nvPr>
        </p:nvSpPr>
        <p:spPr>
          <a:xfrm>
            <a:off x="2209800" y="6356350"/>
            <a:ext cx="4194048" cy="365760"/>
          </a:xfrm>
        </p:spPr>
        <p:txBody>
          <a:bodyPr/>
          <a:lstStyle>
            <a:lvl1pPr>
              <a:defRPr sz="1200"/>
            </a:lvl1pPr>
          </a:lstStyle>
          <a:p>
            <a:r>
              <a:rPr lang="en-US" dirty="0"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5-</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1981200" y="6356350"/>
            <a:ext cx="4422648" cy="365760"/>
          </a:xfrm>
        </p:spPr>
        <p:txBody>
          <a:bodyPr/>
          <a:lstStyle>
            <a:lvl1pPr>
              <a:defRPr sz="1200"/>
            </a:lvl1p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5-</a:t>
            </a:r>
            <a:fld id="{A68F1C3D-7991-4430-8FD2-6BE0AA8A1311}" type="slidenum">
              <a:rPr lang="en-US" smtClean="0"/>
              <a:pPr/>
              <a:t>‹#›</a:t>
            </a:fld>
            <a:endParaRPr lang="en-US" dirty="0"/>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6" name="Footer Placeholder 5"/>
          <p:cNvSpPr>
            <a:spLocks noGrp="1"/>
          </p:cNvSpPr>
          <p:nvPr>
            <p:ph type="ftr" sz="quarter" idx="11"/>
          </p:nvPr>
        </p:nvSpPr>
        <p:spPr>
          <a:xfrm>
            <a:off x="2057400" y="6356350"/>
            <a:ext cx="4346448" cy="365760"/>
          </a:xfrm>
        </p:spPr>
        <p:txBody>
          <a:bodyPr/>
          <a:lstStyle>
            <a:lvl1pPr>
              <a:defRPr sz="1200"/>
            </a:lvl1p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r>
              <a:rPr lang="en-US" dirty="0"/>
              <a:t>5-</a:t>
            </a:r>
            <a:fld id="{A68F1C3D-7991-4430-8FD2-6BE0AA8A1311}" type="slidenum">
              <a:rPr lang="en-US" smtClean="0"/>
              <a:pPr/>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dirty="0"/>
              <a:t>Click icon to add picture</a:t>
            </a:r>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6400800" y="6356350"/>
            <a:ext cx="2289048" cy="365760"/>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r>
              <a:rPr lang="en-US" dirty="0"/>
              <a:t>5-</a:t>
            </a:r>
            <a:fld id="{A68F1C3D-7991-4430-8FD2-6BE0AA8A1311}" type="slidenum">
              <a:rPr lang="en-US" smtClean="0"/>
              <a:pPr/>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3" name="Footer Placeholder 2"/>
          <p:cNvSpPr>
            <a:spLocks noGrp="1"/>
          </p:cNvSpPr>
          <p:nvPr>
            <p:ph type="ftr" sz="quarter" idx="3"/>
          </p:nvPr>
        </p:nvSpPr>
        <p:spPr>
          <a:xfrm>
            <a:off x="1981200" y="6356350"/>
            <a:ext cx="4422648" cy="365760"/>
          </a:xfrm>
          <a:prstGeom prst="rect">
            <a:avLst/>
          </a:prstGeom>
        </p:spPr>
        <p:txBody>
          <a:bodyPr vert="horz"/>
          <a:lstStyle>
            <a:lvl1pPr algn="r" eaLnBrk="1" latinLnBrk="0" hangingPunct="1">
              <a:defRPr kumimoji="0" sz="1200">
                <a:solidFill>
                  <a:schemeClr val="tx2"/>
                </a:solidFill>
              </a:defRPr>
            </a:lvl1pPr>
          </a:lstStyle>
          <a:p>
            <a:r>
              <a:rPr lang="en-US" dirty="0" smtClean="0"/>
              <a:t>Copyright © 2022 McGraw-Hill Education. All rights reserved. No reproduction or distribution without the prior written consent of McGraw-Hill Education.</a:t>
            </a:r>
            <a:endParaRPr lang="en-US" dirty="0"/>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r>
              <a:rPr lang="en-US" dirty="0"/>
              <a:t>5-</a:t>
            </a:r>
            <a:fld id="{A68F1C3D-7991-4430-8FD2-6BE0AA8A1311}" type="slidenum">
              <a:rPr lang="en-US" smtClean="0"/>
              <a:pPr/>
              <a:t>‹#›</a:t>
            </a:fld>
            <a:endParaRPr lang="en-US" dirty="0"/>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180.png"/><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22.xml.rels><?xml version="1.0" encoding="UTF-8" standalone="yes"?>
<Relationships xmlns="http://schemas.openxmlformats.org/package/2006/relationships"><Relationship Id="rId4" Type="http://schemas.openxmlformats.org/officeDocument/2006/relationships/image" Target="../media/image29.png"/><Relationship Id="rId5"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5" Type="http://schemas.openxmlformats.org/officeDocument/2006/relationships/image" Target="../media/image240.png"/><Relationship Id="rId6" Type="http://schemas.openxmlformats.org/officeDocument/2006/relationships/image" Target="../media/image27.png"/><Relationship Id="rId7"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 Survey of Probability Concepts</a:t>
            </a:r>
          </a:p>
        </p:txBody>
      </p:sp>
      <p:sp>
        <p:nvSpPr>
          <p:cNvPr id="3" name="Subtitle 2"/>
          <p:cNvSpPr>
            <a:spLocks noGrp="1"/>
          </p:cNvSpPr>
          <p:nvPr>
            <p:ph type="subTitle" idx="1"/>
          </p:nvPr>
        </p:nvSpPr>
        <p:spPr/>
        <p:txBody>
          <a:bodyPr/>
          <a:lstStyle/>
          <a:p>
            <a:r>
              <a:rPr lang="en-US" dirty="0"/>
              <a:t>Chapter 5</a:t>
            </a:r>
          </a:p>
        </p:txBody>
      </p:sp>
      <p:sp>
        <p:nvSpPr>
          <p:cNvPr id="5" name="Footer Placeholder 4"/>
          <p:cNvSpPr>
            <a:spLocks noGrp="1"/>
          </p:cNvSpPr>
          <p:nvPr>
            <p:ph type="ftr" sz="quarter" idx="11"/>
          </p:nvPr>
        </p:nvSpPr>
        <p:spPr>
          <a:xfrm>
            <a:off x="2438400" y="6355080"/>
            <a:ext cx="57912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r>
              <a:rPr lang="en-US" dirty="0"/>
              <a:t>5-</a:t>
            </a:r>
            <a:fld id="{A68F1C3D-7991-4430-8FD2-6BE0AA8A1311}" type="slidenum">
              <a:rPr lang="en-US" smtClean="0"/>
              <a:pPr/>
              <a:t>1</a:t>
            </a:fld>
            <a:endParaRPr lang="en-US" dirty="0"/>
          </a:p>
        </p:txBody>
      </p:sp>
    </p:spTree>
    <p:extLst>
      <p:ext uri="{BB962C8B-B14F-4D97-AF65-F5344CB8AC3E}">
        <p14:creationId xmlns:p14="http://schemas.microsoft.com/office/powerpoint/2010/main" val="2817794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 of Addition Example</a:t>
            </a:r>
          </a:p>
        </p:txBody>
      </p:sp>
      <p:sp>
        <p:nvSpPr>
          <p:cNvPr id="3" name="Footer Placeholder 2"/>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pPr marL="0" indent="0">
              <a:buNone/>
            </a:pPr>
            <a:endParaRPr lang="en-US" dirty="0"/>
          </a:p>
          <a:p>
            <a:endParaRPr lang="en-US" dirty="0"/>
          </a:p>
        </p:txBody>
      </p:sp>
      <p:sp>
        <p:nvSpPr>
          <p:cNvPr id="9" name="Rectangle 3"/>
          <p:cNvSpPr txBox="1">
            <a:spLocks noChangeArrowheads="1"/>
          </p:cNvSpPr>
          <p:nvPr/>
        </p:nvSpPr>
        <p:spPr bwMode="auto">
          <a:xfrm>
            <a:off x="222907" y="1256082"/>
            <a:ext cx="8698186" cy="16226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Tx/>
              <a:buSzPct val="75000"/>
              <a:buFont typeface="Wingdings" pitchFamily="2" charset="2"/>
              <a:buNone/>
              <a:tabLst/>
              <a:defRPr/>
            </a:pPr>
            <a:r>
              <a:rPr kumimoji="0" lang="en-US" sz="2000" b="0" i="0" u="none" strike="noStrike" kern="0" cap="none" spc="0" normalizeH="0" baseline="0" noProof="0" dirty="0">
                <a:ln>
                  <a:noFill/>
                </a:ln>
                <a:solidFill>
                  <a:srgbClr val="000000"/>
                </a:solidFill>
                <a:effectLst/>
                <a:uLnTx/>
                <a:uFillTx/>
                <a:latin typeface="Arial"/>
                <a:ea typeface="+mn-ea"/>
                <a:cs typeface="+mn-cs"/>
              </a:rPr>
              <a:t>	A machine fills plastic bags with a mixture of beans, broccoli, and other vegetables. Most of the bags contain the correct weight, but because of the variation in the size of the beans and other vegetables, a package might be underweight or overweight. A check of 4,000 packages filled in the past month revealed:</a:t>
            </a:r>
          </a:p>
          <a:p>
            <a:pPr marL="342900" marR="0" lvl="0" indent="-342900" algn="l" defTabSz="914400" rtl="0" eaLnBrk="1" fontAlgn="base" latinLnBrk="0" hangingPunct="1">
              <a:lnSpc>
                <a:spcPct val="100000"/>
              </a:lnSpc>
              <a:spcBef>
                <a:spcPct val="20000"/>
              </a:spcBef>
              <a:spcAft>
                <a:spcPct val="0"/>
              </a:spcAft>
              <a:buClrTx/>
              <a:buSzPct val="75000"/>
              <a:buFont typeface="Wingdings" pitchFamily="2" charset="2"/>
              <a:buNone/>
              <a:tabLst/>
              <a:defRPr/>
            </a:pPr>
            <a:endParaRPr lang="en-US" sz="2000" kern="0" dirty="0">
              <a:solidFill>
                <a:srgbClr val="000000"/>
              </a:solidFill>
              <a:latin typeface="Arial"/>
            </a:endParaRPr>
          </a:p>
          <a:p>
            <a:pPr marL="342900" marR="0" lvl="0" indent="-342900" algn="l" defTabSz="914400" rtl="0" eaLnBrk="1" fontAlgn="base" latinLnBrk="0" hangingPunct="1">
              <a:lnSpc>
                <a:spcPct val="100000"/>
              </a:lnSpc>
              <a:spcBef>
                <a:spcPct val="20000"/>
              </a:spcBef>
              <a:spcAft>
                <a:spcPct val="0"/>
              </a:spcAft>
              <a:buClrTx/>
              <a:buSzPct val="75000"/>
              <a:buFont typeface="Wingdings" pitchFamily="2" charset="2"/>
              <a:buNone/>
              <a:tabLst/>
              <a:defRPr/>
            </a:pPr>
            <a:endParaRPr kumimoji="0" lang="en-US" sz="2000" b="0" i="0" u="none" strike="noStrike" kern="0" cap="none" spc="0" normalizeH="0" baseline="0" noProof="0" dirty="0">
              <a:ln>
                <a:noFill/>
              </a:ln>
              <a:solidFill>
                <a:srgbClr val="000000"/>
              </a:solidFill>
              <a:effectLst/>
              <a:uLnTx/>
              <a:uFillTx/>
              <a:latin typeface="Arial"/>
              <a:ea typeface="+mn-ea"/>
              <a:cs typeface="+mn-cs"/>
            </a:endParaRPr>
          </a:p>
          <a:p>
            <a:pPr marL="342900" marR="0" lvl="0" indent="-342900" algn="l" defTabSz="914400" rtl="0" eaLnBrk="1" fontAlgn="base" latinLnBrk="0" hangingPunct="1">
              <a:lnSpc>
                <a:spcPct val="100000"/>
              </a:lnSpc>
              <a:spcBef>
                <a:spcPct val="20000"/>
              </a:spcBef>
              <a:spcAft>
                <a:spcPct val="0"/>
              </a:spcAft>
              <a:buClrTx/>
              <a:buSzPct val="75000"/>
              <a:buFont typeface="Wingdings" pitchFamily="2" charset="2"/>
              <a:buNone/>
              <a:tabLst/>
              <a:defRPr/>
            </a:pPr>
            <a:endParaRPr lang="en-US" sz="2000" kern="0" dirty="0">
              <a:solidFill>
                <a:srgbClr val="000000"/>
              </a:solidFill>
              <a:latin typeface="Arial"/>
            </a:endParaRPr>
          </a:p>
          <a:p>
            <a:pPr marL="342900" marR="0" lvl="0" indent="-342900" algn="l" defTabSz="914400" rtl="0" eaLnBrk="1" fontAlgn="base" latinLnBrk="0" hangingPunct="1">
              <a:lnSpc>
                <a:spcPct val="100000"/>
              </a:lnSpc>
              <a:spcBef>
                <a:spcPct val="20000"/>
              </a:spcBef>
              <a:spcAft>
                <a:spcPct val="0"/>
              </a:spcAft>
              <a:buClrTx/>
              <a:buSzPct val="75000"/>
              <a:buFont typeface="Wingdings" pitchFamily="2" charset="2"/>
              <a:buNone/>
              <a:tabLst/>
              <a:defRPr/>
            </a:pPr>
            <a:endParaRPr kumimoji="0" lang="en-US" sz="2000" b="0" i="0" u="none" strike="noStrike" kern="0" cap="none" spc="0" normalizeH="0" baseline="0" noProof="0" dirty="0">
              <a:ln>
                <a:noFill/>
              </a:ln>
              <a:solidFill>
                <a:srgbClr val="000000"/>
              </a:solidFill>
              <a:effectLst/>
              <a:uLnTx/>
              <a:uFillTx/>
              <a:latin typeface="Arial"/>
              <a:ea typeface="+mn-ea"/>
              <a:cs typeface="+mn-cs"/>
            </a:endParaRPr>
          </a:p>
          <a:p>
            <a:pPr marL="342900" marR="0" lvl="0" indent="-342900" algn="l" defTabSz="914400" rtl="0" eaLnBrk="1" fontAlgn="base" latinLnBrk="0" hangingPunct="1">
              <a:lnSpc>
                <a:spcPct val="100000"/>
              </a:lnSpc>
              <a:spcBef>
                <a:spcPct val="20000"/>
              </a:spcBef>
              <a:spcAft>
                <a:spcPct val="0"/>
              </a:spcAft>
              <a:buClrTx/>
              <a:buSzPct val="75000"/>
              <a:buFont typeface="Wingdings" pitchFamily="2" charset="2"/>
              <a:buNone/>
              <a:tabLst/>
              <a:defRPr/>
            </a:pPr>
            <a:endParaRPr lang="en-US" sz="2000" kern="0" dirty="0">
              <a:solidFill>
                <a:srgbClr val="000000"/>
              </a:solidFill>
              <a:latin typeface="Arial"/>
            </a:endParaRPr>
          </a:p>
          <a:p>
            <a:pPr marL="0" indent="0" eaLnBrk="1" hangingPunct="1">
              <a:buClr>
                <a:schemeClr val="accent1"/>
              </a:buClr>
              <a:buNone/>
              <a:defRPr/>
            </a:pPr>
            <a:endParaRPr lang="en-US" sz="2000" kern="0" dirty="0">
              <a:solidFill>
                <a:srgbClr val="000000"/>
              </a:solidFill>
              <a:latin typeface="Arial"/>
            </a:endParaRPr>
          </a:p>
          <a:p>
            <a:pPr marL="274320" indent="-274320" eaLnBrk="1" hangingPunct="1">
              <a:spcBef>
                <a:spcPts val="600"/>
              </a:spcBef>
              <a:buClr>
                <a:schemeClr val="accent1"/>
              </a:buClr>
              <a:buSzPct val="76000"/>
              <a:buFont typeface="Wingdings 3"/>
              <a:buChar char=""/>
              <a:defRPr/>
            </a:pPr>
            <a:r>
              <a:rPr lang="en-US" sz="2000" dirty="0"/>
              <a:t>What is the probability that a particular package will be either underweight or overweight?</a:t>
            </a:r>
          </a:p>
          <a:p>
            <a:pPr marL="0" indent="0" eaLnBrk="1" hangingPunct="1">
              <a:spcBef>
                <a:spcPts val="600"/>
              </a:spcBef>
              <a:buClr>
                <a:schemeClr val="accent1"/>
              </a:buClr>
              <a:buSzPct val="76000"/>
              <a:buNone/>
              <a:defRPr/>
            </a:pPr>
            <a:r>
              <a:rPr lang="en-US" sz="2000" dirty="0"/>
              <a:t>                   P(A or C) = P(A) + P(C) = .025 + .075 = .10</a:t>
            </a:r>
          </a:p>
        </p:txBody>
      </p:sp>
      <p:sp>
        <p:nvSpPr>
          <p:cNvPr id="6" name="Slide Number Placeholder 5"/>
          <p:cNvSpPr>
            <a:spLocks noGrp="1"/>
          </p:cNvSpPr>
          <p:nvPr>
            <p:ph type="sldNum" sz="quarter" idx="12"/>
          </p:nvPr>
        </p:nvSpPr>
        <p:spPr/>
        <p:txBody>
          <a:bodyPr/>
          <a:lstStyle/>
          <a:p>
            <a:r>
              <a:rPr lang="en-US" dirty="0"/>
              <a:t>5-</a:t>
            </a:r>
            <a:fld id="{F38DF745-7D3F-47F4-83A3-874385CFAA69}" type="slidenum">
              <a:rPr lang="en-US" smtClean="0"/>
              <a:pPr/>
              <a:t>10</a:t>
            </a:fld>
            <a:endParaRPr lang="en-US" dirty="0"/>
          </a:p>
        </p:txBody>
      </p:sp>
      <p:pic>
        <p:nvPicPr>
          <p:cNvPr id="7" name="Picture 6" descr="Screen Shot 2020-10-23 at 1.05.58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6800" y="2819400"/>
            <a:ext cx="7086600" cy="2217122"/>
          </a:xfrm>
          <a:prstGeom prst="rect">
            <a:avLst/>
          </a:prstGeom>
        </p:spPr>
      </p:pic>
    </p:spTree>
    <p:extLst>
      <p:ext uri="{BB962C8B-B14F-4D97-AF65-F5344CB8AC3E}">
        <p14:creationId xmlns:p14="http://schemas.microsoft.com/office/powerpoint/2010/main" val="30735443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Complement Rule</a:t>
            </a:r>
          </a:p>
        </p:txBody>
      </p:sp>
      <p:sp>
        <p:nvSpPr>
          <p:cNvPr id="3" name="Footer Placeholder 2"/>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lnSpcReduction="10000"/>
          </a:bodyPr>
          <a:lstStyle/>
          <a:p>
            <a:r>
              <a:rPr lang="en-US" dirty="0"/>
              <a:t>The complement rule is used to determine the probability of an event happening by subtracting the probability of an event not happening</a:t>
            </a:r>
          </a:p>
          <a:p>
            <a:endParaRPr lang="en-US" dirty="0"/>
          </a:p>
          <a:p>
            <a:endParaRPr lang="en-US" dirty="0"/>
          </a:p>
          <a:p>
            <a:endParaRPr lang="en-US" dirty="0"/>
          </a:p>
          <a:p>
            <a:endParaRPr lang="en-US" dirty="0"/>
          </a:p>
          <a:p>
            <a:endParaRPr lang="en-US" dirty="0"/>
          </a:p>
          <a:p>
            <a:endParaRPr lang="en-US" dirty="0"/>
          </a:p>
          <a:p>
            <a:r>
              <a:rPr lang="en-US" dirty="0"/>
              <a:t>You can also use the complement rule</a:t>
            </a:r>
          </a:p>
          <a:p>
            <a:pPr marL="0" indent="0">
              <a:buNone/>
            </a:pPr>
            <a:r>
              <a:rPr lang="en-US" dirty="0"/>
              <a:t>	P(A or C) = P(~B) = 1 − P(B) = 1 − .900 = .10</a:t>
            </a:r>
          </a:p>
        </p:txBody>
      </p:sp>
      <p:sp>
        <p:nvSpPr>
          <p:cNvPr id="6" name="Slide Number Placeholder 5"/>
          <p:cNvSpPr>
            <a:spLocks noGrp="1"/>
          </p:cNvSpPr>
          <p:nvPr>
            <p:ph type="sldNum" sz="quarter" idx="12"/>
          </p:nvPr>
        </p:nvSpPr>
        <p:spPr/>
        <p:txBody>
          <a:bodyPr/>
          <a:lstStyle/>
          <a:p>
            <a:r>
              <a:rPr lang="en-US" dirty="0"/>
              <a:t>5-</a:t>
            </a:r>
            <a:fld id="{F38DF745-7D3F-47F4-83A3-874385CFAA69}" type="slidenum">
              <a:rPr lang="en-US" smtClean="0"/>
              <a:pPr/>
              <a:t>11</a:t>
            </a:fld>
            <a:endParaRPr lang="en-US" dirty="0"/>
          </a:p>
        </p:txBody>
      </p:sp>
      <p:pic>
        <p:nvPicPr>
          <p:cNvPr id="5" name="Picture 4">
            <a:extLst>
              <a:ext uri="{FF2B5EF4-FFF2-40B4-BE49-F238E27FC236}">
                <a16:creationId xmlns:a16="http://schemas.microsoft.com/office/drawing/2014/main" xmlns="" id="{B78A1B98-3B03-4F49-8C28-03D1AF2EDB3F}"/>
              </a:ext>
            </a:extLst>
          </p:cNvPr>
          <p:cNvPicPr>
            <a:picLocks noChangeAspect="1"/>
          </p:cNvPicPr>
          <p:nvPr/>
        </p:nvPicPr>
        <p:blipFill>
          <a:blip r:embed="rId3"/>
          <a:stretch>
            <a:fillRect/>
          </a:stretch>
        </p:blipFill>
        <p:spPr>
          <a:xfrm>
            <a:off x="457200" y="2484717"/>
            <a:ext cx="8189768" cy="738505"/>
          </a:xfrm>
          <a:prstGeom prst="rect">
            <a:avLst/>
          </a:prstGeom>
        </p:spPr>
      </p:pic>
      <p:pic>
        <p:nvPicPr>
          <p:cNvPr id="8" name="Picture 7" descr="Screen Shot 2020-10-23 at 1.05.58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0200" y="3276600"/>
            <a:ext cx="5410200" cy="1692642"/>
          </a:xfrm>
          <a:prstGeom prst="rect">
            <a:avLst/>
          </a:prstGeom>
        </p:spPr>
      </p:pic>
    </p:spTree>
    <p:extLst>
      <p:ext uri="{BB962C8B-B14F-4D97-AF65-F5344CB8AC3E}">
        <p14:creationId xmlns:p14="http://schemas.microsoft.com/office/powerpoint/2010/main" val="29435940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Rule of Addition</a:t>
            </a:r>
          </a:p>
        </p:txBody>
      </p:sp>
      <p:sp>
        <p:nvSpPr>
          <p:cNvPr id="3" name="Footer Placeholder 2"/>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general rule of addition is used when the events are not mutually exclusive</a:t>
            </a:r>
          </a:p>
          <a:p>
            <a:pPr marL="0" indent="0">
              <a:buNone/>
            </a:pPr>
            <a:endParaRPr lang="en-US" dirty="0"/>
          </a:p>
        </p:txBody>
      </p:sp>
      <p:sp>
        <p:nvSpPr>
          <p:cNvPr id="6" name="TextBox 5"/>
          <p:cNvSpPr txBox="1"/>
          <p:nvPr/>
        </p:nvSpPr>
        <p:spPr>
          <a:xfrm>
            <a:off x="1163782" y="2817305"/>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JOINT PROBABILITY  </a:t>
            </a:r>
            <a:r>
              <a:rPr lang="en-US" dirty="0"/>
              <a:t>A probability that measures the likelihood two or more events will happen concurrently. </a:t>
            </a:r>
          </a:p>
        </p:txBody>
      </p:sp>
      <p:sp>
        <p:nvSpPr>
          <p:cNvPr id="9" name="Slide Number Placeholder 8"/>
          <p:cNvSpPr>
            <a:spLocks noGrp="1"/>
          </p:cNvSpPr>
          <p:nvPr>
            <p:ph type="sldNum" sz="quarter" idx="12"/>
          </p:nvPr>
        </p:nvSpPr>
        <p:spPr/>
        <p:txBody>
          <a:bodyPr/>
          <a:lstStyle/>
          <a:p>
            <a:r>
              <a:rPr lang="en-US" dirty="0"/>
              <a:t>5-</a:t>
            </a:r>
            <a:fld id="{F38DF745-7D3F-47F4-83A3-874385CFAA69}" type="slidenum">
              <a:rPr lang="en-US" smtClean="0"/>
              <a:pPr/>
              <a:t>12</a:t>
            </a:fld>
            <a:endParaRPr lang="en-US" dirty="0"/>
          </a:p>
        </p:txBody>
      </p:sp>
      <p:pic>
        <p:nvPicPr>
          <p:cNvPr id="5" name="Picture 4">
            <a:extLst>
              <a:ext uri="{FF2B5EF4-FFF2-40B4-BE49-F238E27FC236}">
                <a16:creationId xmlns:a16="http://schemas.microsoft.com/office/drawing/2014/main" xmlns="" id="{03F57864-8D89-47D0-AD1C-FA0EEA685C42}"/>
              </a:ext>
            </a:extLst>
          </p:cNvPr>
          <p:cNvPicPr>
            <a:picLocks noChangeAspect="1"/>
          </p:cNvPicPr>
          <p:nvPr/>
        </p:nvPicPr>
        <p:blipFill>
          <a:blip r:embed="rId3"/>
          <a:stretch>
            <a:fillRect/>
          </a:stretch>
        </p:blipFill>
        <p:spPr>
          <a:xfrm>
            <a:off x="782782" y="2045366"/>
            <a:ext cx="7620000" cy="695739"/>
          </a:xfrm>
          <a:prstGeom prst="rect">
            <a:avLst/>
          </a:prstGeom>
        </p:spPr>
      </p:pic>
      <p:pic>
        <p:nvPicPr>
          <p:cNvPr id="7" name="Picture 6" descr="Screen Shot 2019-06-14 at 3.15.45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7000" y="3505200"/>
            <a:ext cx="3962400" cy="2658502"/>
          </a:xfrm>
          <a:prstGeom prst="rect">
            <a:avLst/>
          </a:prstGeom>
        </p:spPr>
      </p:pic>
    </p:spTree>
    <p:extLst>
      <p:ext uri="{BB962C8B-B14F-4D97-AF65-F5344CB8AC3E}">
        <p14:creationId xmlns:p14="http://schemas.microsoft.com/office/powerpoint/2010/main" val="7242246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General Rule of Addition Example</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TextBox 6"/>
          <p:cNvSpPr txBox="1"/>
          <p:nvPr/>
        </p:nvSpPr>
        <p:spPr>
          <a:xfrm>
            <a:off x="990600" y="1371600"/>
            <a:ext cx="7391400" cy="2092881"/>
          </a:xfrm>
          <a:prstGeom prst="rect">
            <a:avLst/>
          </a:prstGeom>
          <a:noFill/>
        </p:spPr>
        <p:txBody>
          <a:bodyPr wrap="square" rtlCol="0">
            <a:spAutoFit/>
          </a:bodyPr>
          <a:lstStyle/>
          <a:p>
            <a:r>
              <a:rPr lang="en-US" sz="2200" dirty="0"/>
              <a:t>A sample of 200 tourists in Florida shows 120 went to Disney, 100 went to Busch Gardens, and 60 visited both.</a:t>
            </a:r>
          </a:p>
          <a:p>
            <a:endParaRPr lang="en-US" sz="2000" dirty="0"/>
          </a:p>
          <a:p>
            <a:r>
              <a:rPr lang="en-US" sz="2200" dirty="0"/>
              <a:t>P(Disney) =120/200 = .60</a:t>
            </a:r>
          </a:p>
          <a:p>
            <a:r>
              <a:rPr lang="en-US" sz="2200" dirty="0"/>
              <a:t>P(Busch)  =100/200 = .50</a:t>
            </a:r>
          </a:p>
          <a:p>
            <a:r>
              <a:rPr lang="en-US" sz="2200" dirty="0"/>
              <a:t>P(Disney and Busch) = 60/200 = .30</a:t>
            </a:r>
          </a:p>
        </p:txBody>
      </p:sp>
      <p:sp>
        <p:nvSpPr>
          <p:cNvPr id="8" name="TextBox 7"/>
          <p:cNvSpPr txBox="1"/>
          <p:nvPr/>
        </p:nvSpPr>
        <p:spPr>
          <a:xfrm>
            <a:off x="381000" y="5221069"/>
            <a:ext cx="8305800" cy="769441"/>
          </a:xfrm>
          <a:prstGeom prst="rect">
            <a:avLst/>
          </a:prstGeom>
          <a:noFill/>
        </p:spPr>
        <p:txBody>
          <a:bodyPr wrap="square" rtlCol="0">
            <a:spAutoFit/>
          </a:bodyPr>
          <a:lstStyle/>
          <a:p>
            <a:r>
              <a:rPr lang="en-US" sz="2200" dirty="0"/>
              <a:t>P(Disney or Busch) = P(Disney) + P(Busch) </a:t>
            </a:r>
            <a:r>
              <a:rPr lang="en-US" sz="2200" dirty="0" smtClean="0"/>
              <a:t>− </a:t>
            </a:r>
            <a:r>
              <a:rPr lang="en-US" sz="2200" dirty="0"/>
              <a:t>P (Disney and Busch)</a:t>
            </a:r>
            <a:endParaRPr lang="en-US" sz="2000" dirty="0"/>
          </a:p>
          <a:p>
            <a:r>
              <a:rPr lang="en-US" sz="2000" dirty="0"/>
              <a:t>		       </a:t>
            </a:r>
            <a:r>
              <a:rPr lang="en-US" sz="2200" dirty="0"/>
              <a:t>= .60 + .50 </a:t>
            </a:r>
            <a:r>
              <a:rPr lang="en-US" sz="2200" dirty="0" smtClean="0"/>
              <a:t>− </a:t>
            </a:r>
            <a:r>
              <a:rPr lang="en-US" sz="2200" dirty="0"/>
              <a:t>.30 = .80</a:t>
            </a:r>
          </a:p>
        </p:txBody>
      </p:sp>
      <p:sp>
        <p:nvSpPr>
          <p:cNvPr id="4" name="Slide Number Placeholder 3"/>
          <p:cNvSpPr>
            <a:spLocks noGrp="1"/>
          </p:cNvSpPr>
          <p:nvPr>
            <p:ph type="sldNum" sz="quarter" idx="12"/>
          </p:nvPr>
        </p:nvSpPr>
        <p:spPr/>
        <p:txBody>
          <a:bodyPr/>
          <a:lstStyle/>
          <a:p>
            <a:r>
              <a:rPr lang="en-US" dirty="0"/>
              <a:t>5-</a:t>
            </a:r>
            <a:fld id="{A68F1C3D-7991-4430-8FD2-6BE0AA8A1311}" type="slidenum">
              <a:rPr lang="en-US" smtClean="0"/>
              <a:pPr/>
              <a:t>13</a:t>
            </a:fld>
            <a:endParaRPr lang="en-US" dirty="0"/>
          </a:p>
        </p:txBody>
      </p:sp>
      <p:pic>
        <p:nvPicPr>
          <p:cNvPr id="2" name="Picture 1">
            <a:extLst>
              <a:ext uri="{FF2B5EF4-FFF2-40B4-BE49-F238E27FC236}">
                <a16:creationId xmlns:a16="http://schemas.microsoft.com/office/drawing/2014/main" xmlns="" id="{8DBC7217-A4C3-45D3-9A35-03881F16063F}"/>
              </a:ext>
            </a:extLst>
          </p:cNvPr>
          <p:cNvPicPr>
            <a:picLocks noChangeAspect="1"/>
          </p:cNvPicPr>
          <p:nvPr/>
        </p:nvPicPr>
        <p:blipFill>
          <a:blip r:embed="rId3"/>
          <a:stretch>
            <a:fillRect/>
          </a:stretch>
        </p:blipFill>
        <p:spPr>
          <a:xfrm>
            <a:off x="5257800" y="2807287"/>
            <a:ext cx="3560420" cy="2413782"/>
          </a:xfrm>
          <a:prstGeom prst="rect">
            <a:avLst/>
          </a:prstGeom>
        </p:spPr>
      </p:pic>
    </p:spTree>
    <p:extLst>
      <p:ext uri="{BB962C8B-B14F-4D97-AF65-F5344CB8AC3E}">
        <p14:creationId xmlns:p14="http://schemas.microsoft.com/office/powerpoint/2010/main" val="4034632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Rule of Multiplication</a:t>
            </a:r>
          </a:p>
        </p:txBody>
      </p:sp>
      <p:sp>
        <p:nvSpPr>
          <p:cNvPr id="3" name="Footer Placeholder 2"/>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r>
              <a:rPr lang="en-US" dirty="0"/>
              <a:t>The rules of multiplication are applied when two or more events occur simultaneously</a:t>
            </a:r>
          </a:p>
          <a:p>
            <a:r>
              <a:rPr lang="en-US" dirty="0"/>
              <a:t>The special rule of multiplication refers to events that are independent</a:t>
            </a:r>
          </a:p>
          <a:p>
            <a:pPr marL="0" indent="0">
              <a:buNone/>
            </a:pPr>
            <a:endParaRPr lang="en-US" dirty="0"/>
          </a:p>
          <a:p>
            <a:pPr marL="0" indent="0">
              <a:buNone/>
            </a:pPr>
            <a:endParaRPr lang="en-US" dirty="0"/>
          </a:p>
        </p:txBody>
      </p:sp>
      <p:sp>
        <p:nvSpPr>
          <p:cNvPr id="6" name="TextBox 5"/>
          <p:cNvSpPr txBox="1"/>
          <p:nvPr/>
        </p:nvSpPr>
        <p:spPr>
          <a:xfrm>
            <a:off x="990600" y="3087469"/>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INDEPENDENCE  </a:t>
            </a:r>
            <a:r>
              <a:rPr lang="en-US" dirty="0"/>
              <a:t>The occurrence of one event has no effect on the probability of the occurrence of another event.</a:t>
            </a:r>
            <a:endParaRPr lang="en-US" dirty="0">
              <a:solidFill>
                <a:srgbClr val="00B050"/>
              </a:solidFill>
            </a:endParaRPr>
          </a:p>
        </p:txBody>
      </p:sp>
      <p:sp>
        <p:nvSpPr>
          <p:cNvPr id="7" name="TextBox 6"/>
          <p:cNvSpPr txBox="1"/>
          <p:nvPr/>
        </p:nvSpPr>
        <p:spPr>
          <a:xfrm>
            <a:off x="1066800" y="4648200"/>
            <a:ext cx="7010400" cy="1631216"/>
          </a:xfrm>
          <a:prstGeom prst="rect">
            <a:avLst/>
          </a:prstGeom>
          <a:noFill/>
        </p:spPr>
        <p:txBody>
          <a:bodyPr wrap="square" rtlCol="0">
            <a:spAutoFit/>
          </a:bodyPr>
          <a:lstStyle/>
          <a:p>
            <a:r>
              <a:rPr lang="en-US" sz="2000" dirty="0"/>
              <a:t>A survey by the American Automobile Association (AAA) revealed 60% of its members made airline reservations last year. Two members are selected at random. What is the probability both made airline reservations last year?</a:t>
            </a:r>
          </a:p>
          <a:p>
            <a:r>
              <a:rPr lang="en-US" sz="2000" dirty="0"/>
              <a:t>P(R</a:t>
            </a:r>
            <a:r>
              <a:rPr lang="en-US" sz="2000" baseline="-25000" dirty="0"/>
              <a:t>1</a:t>
            </a:r>
            <a:r>
              <a:rPr lang="en-US" sz="2000" dirty="0"/>
              <a:t> and R</a:t>
            </a:r>
            <a:r>
              <a:rPr lang="en-US" sz="2000" baseline="-25000" dirty="0"/>
              <a:t>2</a:t>
            </a:r>
            <a:r>
              <a:rPr lang="en-US" sz="2000" dirty="0"/>
              <a:t>) = P(R</a:t>
            </a:r>
            <a:r>
              <a:rPr lang="en-US" sz="2000" baseline="-25000" dirty="0"/>
              <a:t>1</a:t>
            </a:r>
            <a:r>
              <a:rPr lang="en-US" sz="2000" dirty="0"/>
              <a:t>)P(R</a:t>
            </a:r>
            <a:r>
              <a:rPr lang="en-US" sz="2000" baseline="-25000" dirty="0"/>
              <a:t>2</a:t>
            </a:r>
            <a:r>
              <a:rPr lang="en-US" sz="2000" dirty="0"/>
              <a:t>) = (.60)(.60) = .36</a:t>
            </a:r>
          </a:p>
        </p:txBody>
      </p:sp>
      <p:sp>
        <p:nvSpPr>
          <p:cNvPr id="9" name="Slide Number Placeholder 8"/>
          <p:cNvSpPr>
            <a:spLocks noGrp="1"/>
          </p:cNvSpPr>
          <p:nvPr>
            <p:ph type="sldNum" sz="quarter" idx="12"/>
          </p:nvPr>
        </p:nvSpPr>
        <p:spPr/>
        <p:txBody>
          <a:bodyPr/>
          <a:lstStyle/>
          <a:p>
            <a:r>
              <a:rPr lang="en-US" dirty="0"/>
              <a:t>5-</a:t>
            </a:r>
            <a:fld id="{F38DF745-7D3F-47F4-83A3-874385CFAA69}" type="slidenum">
              <a:rPr lang="en-US" smtClean="0"/>
              <a:pPr/>
              <a:t>14</a:t>
            </a:fld>
            <a:endParaRPr lang="en-US" dirty="0"/>
          </a:p>
        </p:txBody>
      </p:sp>
      <p:pic>
        <p:nvPicPr>
          <p:cNvPr id="8" name="Picture 7">
            <a:extLst>
              <a:ext uri="{FF2B5EF4-FFF2-40B4-BE49-F238E27FC236}">
                <a16:creationId xmlns:a16="http://schemas.microsoft.com/office/drawing/2014/main" xmlns="" id="{FC6CC355-F928-4B5B-B362-63F1B0D674F4}"/>
              </a:ext>
            </a:extLst>
          </p:cNvPr>
          <p:cNvPicPr>
            <a:picLocks noChangeAspect="1"/>
          </p:cNvPicPr>
          <p:nvPr/>
        </p:nvPicPr>
        <p:blipFill>
          <a:blip r:embed="rId3"/>
          <a:stretch>
            <a:fillRect/>
          </a:stretch>
        </p:blipFill>
        <p:spPr>
          <a:xfrm>
            <a:off x="457200" y="3915475"/>
            <a:ext cx="7936207" cy="732725"/>
          </a:xfrm>
          <a:prstGeom prst="rect">
            <a:avLst/>
          </a:prstGeom>
        </p:spPr>
      </p:pic>
    </p:spTree>
    <p:extLst>
      <p:ext uri="{BB962C8B-B14F-4D97-AF65-F5344CB8AC3E}">
        <p14:creationId xmlns:p14="http://schemas.microsoft.com/office/powerpoint/2010/main" val="15906904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Rule of Multiplication</a:t>
            </a:r>
          </a:p>
        </p:txBody>
      </p:sp>
      <p:sp>
        <p:nvSpPr>
          <p:cNvPr id="3" name="Footer Placeholder 2"/>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general rule of multiplication refers to events that are not independent</a:t>
            </a:r>
          </a:p>
          <a:p>
            <a:r>
              <a:rPr lang="en-US" dirty="0"/>
              <a:t>A conditional probability is the likelihood an event will happen, given that another event has already happened</a:t>
            </a:r>
          </a:p>
          <a:p>
            <a:endParaRPr lang="en-US" dirty="0"/>
          </a:p>
          <a:p>
            <a:endParaRPr lang="en-US" dirty="0"/>
          </a:p>
          <a:p>
            <a:endParaRPr lang="en-US" dirty="0"/>
          </a:p>
          <a:p>
            <a:endParaRPr lang="en-US" dirty="0"/>
          </a:p>
          <a:p>
            <a:r>
              <a:rPr lang="en-US" dirty="0"/>
              <a:t>The conditional probability is represented a P(B|A) and is read, the probability of B given A </a:t>
            </a:r>
          </a:p>
        </p:txBody>
      </p:sp>
      <p:sp>
        <p:nvSpPr>
          <p:cNvPr id="6" name="TextBox 5"/>
          <p:cNvSpPr txBox="1"/>
          <p:nvPr/>
        </p:nvSpPr>
        <p:spPr>
          <a:xfrm>
            <a:off x="962891" y="3239869"/>
            <a:ext cx="7218218"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CONDITIONAL PROBABILITY  </a:t>
            </a:r>
            <a:r>
              <a:rPr lang="en-US" dirty="0"/>
              <a:t>The probability of a particular event occurring, given that another event has occurred. </a:t>
            </a:r>
          </a:p>
        </p:txBody>
      </p:sp>
      <p:sp>
        <p:nvSpPr>
          <p:cNvPr id="8" name="Slide Number Placeholder 7"/>
          <p:cNvSpPr>
            <a:spLocks noGrp="1"/>
          </p:cNvSpPr>
          <p:nvPr>
            <p:ph type="sldNum" sz="quarter" idx="12"/>
          </p:nvPr>
        </p:nvSpPr>
        <p:spPr/>
        <p:txBody>
          <a:bodyPr/>
          <a:lstStyle/>
          <a:p>
            <a:r>
              <a:rPr lang="en-US" dirty="0"/>
              <a:t>5-</a:t>
            </a:r>
            <a:fld id="{F38DF745-7D3F-47F4-83A3-874385CFAA69}" type="slidenum">
              <a:rPr lang="en-US" smtClean="0"/>
              <a:pPr/>
              <a:t>15</a:t>
            </a:fld>
            <a:endParaRPr lang="en-US" dirty="0"/>
          </a:p>
        </p:txBody>
      </p:sp>
      <p:pic>
        <p:nvPicPr>
          <p:cNvPr id="5" name="Picture 4">
            <a:extLst>
              <a:ext uri="{FF2B5EF4-FFF2-40B4-BE49-F238E27FC236}">
                <a16:creationId xmlns:a16="http://schemas.microsoft.com/office/drawing/2014/main" xmlns="" id="{BB9868C3-6950-4576-A37B-BB5CF1248447}"/>
              </a:ext>
            </a:extLst>
          </p:cNvPr>
          <p:cNvPicPr>
            <a:picLocks noChangeAspect="1"/>
          </p:cNvPicPr>
          <p:nvPr/>
        </p:nvPicPr>
        <p:blipFill>
          <a:blip r:embed="rId3"/>
          <a:stretch>
            <a:fillRect/>
          </a:stretch>
        </p:blipFill>
        <p:spPr>
          <a:xfrm>
            <a:off x="609600" y="4070076"/>
            <a:ext cx="7924800" cy="731672"/>
          </a:xfrm>
          <a:prstGeom prst="rect">
            <a:avLst/>
          </a:prstGeom>
        </p:spPr>
      </p:pic>
    </p:spTree>
    <p:extLst>
      <p:ext uri="{BB962C8B-B14F-4D97-AF65-F5344CB8AC3E}">
        <p14:creationId xmlns:p14="http://schemas.microsoft.com/office/powerpoint/2010/main" val="23091114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Rule of Multiplication Example</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r>
              <a:rPr lang="en-US" dirty="0"/>
              <a:t>5-</a:t>
            </a:r>
            <a:fld id="{A68F1C3D-7991-4430-8FD2-6BE0AA8A1311}" type="slidenum">
              <a:rPr lang="en-US" smtClean="0"/>
              <a:pPr/>
              <a:t>16</a:t>
            </a:fld>
            <a:endParaRPr lang="en-US" dirty="0"/>
          </a:p>
        </p:txBody>
      </p:sp>
      <p:pic>
        <p:nvPicPr>
          <p:cNvPr id="4" name="Picture 3">
            <a:extLst>
              <a:ext uri="{FF2B5EF4-FFF2-40B4-BE49-F238E27FC236}">
                <a16:creationId xmlns:a16="http://schemas.microsoft.com/office/drawing/2014/main" xmlns="" id="{01CB63BC-07C1-4D41-9BF9-D89CA67E4FC1}"/>
              </a:ext>
            </a:extLst>
          </p:cNvPr>
          <p:cNvPicPr>
            <a:picLocks noChangeAspect="1"/>
          </p:cNvPicPr>
          <p:nvPr/>
        </p:nvPicPr>
        <p:blipFill>
          <a:blip r:embed="rId3"/>
          <a:stretch>
            <a:fillRect/>
          </a:stretch>
        </p:blipFill>
        <p:spPr>
          <a:xfrm>
            <a:off x="1562100" y="4419600"/>
            <a:ext cx="6019800" cy="1888565"/>
          </a:xfrm>
          <a:prstGeom prst="rect">
            <a:avLst/>
          </a:prstGeom>
        </p:spPr>
      </p:pic>
      <mc:AlternateContent xmlns:mc="http://schemas.openxmlformats.org/markup-compatibility/2006" xmlns:a14="http://schemas.microsoft.com/office/drawing/2010/main">
        <mc:Choice Requires="a14">
          <p:sp>
            <p:nvSpPr>
              <p:cNvPr id="7" name="TextBox 6"/>
              <p:cNvSpPr txBox="1"/>
              <p:nvPr/>
            </p:nvSpPr>
            <p:spPr>
              <a:xfrm>
                <a:off x="838200" y="1676400"/>
                <a:ext cx="7239000" cy="2602444"/>
              </a:xfrm>
              <a:prstGeom prst="rect">
                <a:avLst/>
              </a:prstGeom>
              <a:noFill/>
            </p:spPr>
            <p:txBody>
              <a:bodyPr wrap="square" rtlCol="0">
                <a:spAutoFit/>
              </a:bodyPr>
              <a:lstStyle/>
              <a:p>
                <a:r>
                  <a:rPr lang="en-US" sz="2200" dirty="0"/>
                  <a:t>A golfer has 12 golf shirts in his closet. Suppose 9 of these shirts are white and the others are blue.  He gets dressed in the dark, so he just grabs a shirt and puts in on. He plays golf two days in a row and does not return the shirts to the closet. What is the probability both shirts are white?</a:t>
                </a:r>
              </a:p>
              <a:p>
                <a:r>
                  <a:rPr lang="en-US" sz="2200" dirty="0"/>
                  <a:t>	</a:t>
                </a:r>
              </a:p>
              <a:p>
                <a:pPr algn="ctr"/>
                <a:r>
                  <a:rPr lang="en-US" sz="2200" dirty="0"/>
                  <a:t>P(W</a:t>
                </a:r>
                <a:r>
                  <a:rPr lang="en-US" sz="2200" baseline="-25000" dirty="0"/>
                  <a:t>1</a:t>
                </a:r>
                <a:r>
                  <a:rPr lang="en-US" sz="2200" dirty="0"/>
                  <a:t> and W</a:t>
                </a:r>
                <a:r>
                  <a:rPr lang="en-US" sz="2200" baseline="-25000" dirty="0"/>
                  <a:t>2</a:t>
                </a:r>
                <a:r>
                  <a:rPr lang="en-US" sz="2200" dirty="0"/>
                  <a:t>) = P(W</a:t>
                </a:r>
                <a:r>
                  <a:rPr lang="en-US" sz="2200" baseline="-25000" dirty="0"/>
                  <a:t>1</a:t>
                </a:r>
                <a:r>
                  <a:rPr lang="en-US" sz="2200" dirty="0"/>
                  <a:t>)P(W</a:t>
                </a:r>
                <a:r>
                  <a:rPr lang="en-US" sz="2200" baseline="-25000" dirty="0"/>
                  <a:t>2</a:t>
                </a:r>
                <a:r>
                  <a:rPr lang="en-US" sz="2200" dirty="0"/>
                  <a:t>|W</a:t>
                </a:r>
                <a:r>
                  <a:rPr lang="en-US" sz="2200" baseline="-25000" dirty="0"/>
                  <a:t>1</a:t>
                </a:r>
                <a:r>
                  <a:rPr lang="en-US" sz="2200" dirty="0"/>
                  <a:t>) = (</a:t>
                </a:r>
                <a14:m>
                  <m:oMath xmlns:m="http://schemas.openxmlformats.org/officeDocument/2006/math" xmlns="">
                    <m:f>
                      <m:fPr>
                        <m:ctrlPr>
                          <a:rPr lang="en-US" sz="2200" i="1" smtClean="0">
                            <a:latin typeface="Cambria Math" panose="02040503050406030204" pitchFamily="18" charset="0"/>
                          </a:rPr>
                        </m:ctrlPr>
                      </m:fPr>
                      <m:num>
                        <m:r>
                          <a:rPr lang="en-US" sz="2200" b="0" i="1" smtClean="0">
                            <a:latin typeface="Cambria Math"/>
                          </a:rPr>
                          <m:t>9</m:t>
                        </m:r>
                      </m:num>
                      <m:den>
                        <m:r>
                          <a:rPr lang="en-US" sz="2200" b="0" i="1" smtClean="0">
                            <a:latin typeface="Cambria Math"/>
                          </a:rPr>
                          <m:t>12</m:t>
                        </m:r>
                      </m:den>
                    </m:f>
                  </m:oMath>
                </a14:m>
                <a:r>
                  <a:rPr lang="en-US" sz="2200" dirty="0"/>
                  <a:t>)(</a:t>
                </a:r>
                <a14:m>
                  <m:oMath xmlns:m="http://schemas.openxmlformats.org/officeDocument/2006/math" xmlns="">
                    <m:f>
                      <m:fPr>
                        <m:ctrlPr>
                          <a:rPr lang="en-US" sz="2200" i="1" dirty="0" smtClean="0">
                            <a:latin typeface="Cambria Math" panose="02040503050406030204" pitchFamily="18" charset="0"/>
                          </a:rPr>
                        </m:ctrlPr>
                      </m:fPr>
                      <m:num>
                        <m:r>
                          <a:rPr lang="en-US" sz="2200" b="0" i="1" dirty="0" smtClean="0">
                            <a:latin typeface="Cambria Math"/>
                          </a:rPr>
                          <m:t>8</m:t>
                        </m:r>
                      </m:num>
                      <m:den>
                        <m:r>
                          <a:rPr lang="en-US" sz="2200" b="0" i="1" dirty="0" smtClean="0">
                            <a:latin typeface="Cambria Math"/>
                          </a:rPr>
                          <m:t>11</m:t>
                        </m:r>
                      </m:den>
                    </m:f>
                    <m:r>
                      <a:rPr lang="en-US" sz="2200" b="0" i="1" dirty="0" smtClean="0">
                        <a:latin typeface="Cambria Math"/>
                      </a:rPr>
                      <m:t>) </m:t>
                    </m:r>
                  </m:oMath>
                </a14:m>
                <a:r>
                  <a:rPr lang="en-US" sz="2200" dirty="0"/>
                  <a:t>= .55</a:t>
                </a:r>
              </a:p>
            </p:txBody>
          </p:sp>
        </mc:Choice>
        <mc:Fallback xmlns="">
          <p:sp>
            <p:nvSpPr>
              <p:cNvPr id="7" name="TextBox 6"/>
              <p:cNvSpPr txBox="1">
                <a:spLocks noRot="1" noChangeAspect="1" noMove="1" noResize="1" noEditPoints="1" noAdjustHandles="1" noChangeArrowheads="1" noChangeShapeType="1" noTextEdit="1"/>
              </p:cNvSpPr>
              <p:nvPr/>
            </p:nvSpPr>
            <p:spPr>
              <a:xfrm>
                <a:off x="838200" y="1676400"/>
                <a:ext cx="7239000" cy="2602444"/>
              </a:xfrm>
              <a:prstGeom prst="rect">
                <a:avLst/>
              </a:prstGeom>
              <a:blipFill>
                <a:blip r:embed="rId4"/>
                <a:stretch>
                  <a:fillRect l="-1095" t="-1639" b="-937"/>
                </a:stretch>
              </a:blipFill>
            </p:spPr>
            <p:txBody>
              <a:bodyPr/>
              <a:lstStyle/>
              <a:p>
                <a:r>
                  <a:rPr lang="en-US">
                    <a:noFill/>
                  </a:rPr>
                  <a:t> </a:t>
                </a:r>
              </a:p>
            </p:txBody>
          </p:sp>
        </mc:Fallback>
      </mc:AlternateContent>
    </p:spTree>
    <p:extLst>
      <p:ext uri="{BB962C8B-B14F-4D97-AF65-F5344CB8AC3E}">
        <p14:creationId xmlns:p14="http://schemas.microsoft.com/office/powerpoint/2010/main" val="20063488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Contingency Tables</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962891" y="1600200"/>
            <a:ext cx="7218218"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CONTINGENCY TABLE  </a:t>
            </a:r>
            <a:r>
              <a:rPr lang="en-US" dirty="0"/>
              <a:t>A table used to classify sample observations according to two or more identifiable categories or classes. </a:t>
            </a:r>
          </a:p>
        </p:txBody>
      </p:sp>
      <p:sp>
        <p:nvSpPr>
          <p:cNvPr id="4" name="TextBox 3"/>
          <p:cNvSpPr txBox="1"/>
          <p:nvPr/>
        </p:nvSpPr>
        <p:spPr>
          <a:xfrm>
            <a:off x="304800" y="2438400"/>
            <a:ext cx="8229600" cy="1200329"/>
          </a:xfrm>
          <a:prstGeom prst="rect">
            <a:avLst/>
          </a:prstGeom>
          <a:noFill/>
        </p:spPr>
        <p:txBody>
          <a:bodyPr wrap="square" rtlCol="0">
            <a:spAutoFit/>
          </a:bodyPr>
          <a:lstStyle/>
          <a:p>
            <a:pPr marL="274320" indent="-274320">
              <a:spcBef>
                <a:spcPts val="600"/>
              </a:spcBef>
              <a:buClr>
                <a:schemeClr val="accent1"/>
              </a:buClr>
              <a:buSzPct val="76000"/>
              <a:buFont typeface="Wingdings 3"/>
              <a:buChar char=""/>
            </a:pPr>
            <a:r>
              <a:rPr lang="en-US" sz="2400" dirty="0"/>
              <a:t>One hundred fifty adults were asked if they were older than 50 years of age and the number of Facebook accounts they used. The following table summarizes the results. </a:t>
            </a:r>
          </a:p>
        </p:txBody>
      </p:sp>
      <p:sp>
        <p:nvSpPr>
          <p:cNvPr id="8" name="Slide Number Placeholder 7"/>
          <p:cNvSpPr>
            <a:spLocks noGrp="1"/>
          </p:cNvSpPr>
          <p:nvPr>
            <p:ph type="sldNum" sz="quarter" idx="12"/>
          </p:nvPr>
        </p:nvSpPr>
        <p:spPr/>
        <p:txBody>
          <a:bodyPr/>
          <a:lstStyle/>
          <a:p>
            <a:r>
              <a:rPr lang="en-US" dirty="0"/>
              <a:t>5-</a:t>
            </a:r>
            <a:fld id="{A68F1C3D-7991-4430-8FD2-6BE0AA8A1311}" type="slidenum">
              <a:rPr lang="en-US" smtClean="0"/>
              <a:pPr/>
              <a:t>17</a:t>
            </a:fld>
            <a:endParaRPr lang="en-US" dirty="0"/>
          </a:p>
        </p:txBody>
      </p:sp>
      <p:pic>
        <p:nvPicPr>
          <p:cNvPr id="6" name="Picture 5" descr="Screen Shot 2020-10-23 at 1.10.37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3657600"/>
            <a:ext cx="8534400" cy="2587200"/>
          </a:xfrm>
          <a:prstGeom prst="rect">
            <a:avLst/>
          </a:prstGeom>
        </p:spPr>
      </p:pic>
    </p:spTree>
    <p:extLst>
      <p:ext uri="{BB962C8B-B14F-4D97-AF65-F5344CB8AC3E}">
        <p14:creationId xmlns:p14="http://schemas.microsoft.com/office/powerpoint/2010/main" val="32633884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Tree Diagrams</a:t>
            </a:r>
          </a:p>
        </p:txBody>
      </p:sp>
      <p:sp>
        <p:nvSpPr>
          <p:cNvPr id="3" name="Footer Placeholder 2"/>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A tree diagram is a visual that is helpful in organizing and calculating probabilities for problems with several stages</a:t>
            </a:r>
          </a:p>
          <a:p>
            <a:r>
              <a:rPr lang="en-US" dirty="0"/>
              <a:t>Each stage of the problem is represented by a branch of the tree</a:t>
            </a:r>
          </a:p>
          <a:p>
            <a:r>
              <a:rPr lang="en-US" dirty="0"/>
              <a:t>Label the branches with the probabilities</a:t>
            </a:r>
          </a:p>
        </p:txBody>
      </p:sp>
      <p:sp>
        <p:nvSpPr>
          <p:cNvPr id="7" name="Slide Number Placeholder 6"/>
          <p:cNvSpPr>
            <a:spLocks noGrp="1"/>
          </p:cNvSpPr>
          <p:nvPr>
            <p:ph type="sldNum" sz="quarter" idx="12"/>
          </p:nvPr>
        </p:nvSpPr>
        <p:spPr/>
        <p:txBody>
          <a:bodyPr/>
          <a:lstStyle/>
          <a:p>
            <a:r>
              <a:rPr lang="en-US" dirty="0"/>
              <a:t>5-</a:t>
            </a:r>
            <a:fld id="{F38DF745-7D3F-47F4-83A3-874385CFAA69}" type="slidenum">
              <a:rPr lang="en-US" smtClean="0"/>
              <a:pPr/>
              <a:t>18</a:t>
            </a:fld>
            <a:endParaRPr lang="en-US" dirty="0"/>
          </a:p>
        </p:txBody>
      </p:sp>
      <p:pic>
        <p:nvPicPr>
          <p:cNvPr id="6" name="Picture 5" descr="Screen Shot 2020-10-23 at 1.12.05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3501315"/>
            <a:ext cx="8153400" cy="2823285"/>
          </a:xfrm>
          <a:prstGeom prst="rect">
            <a:avLst/>
          </a:prstGeom>
        </p:spPr>
      </p:pic>
    </p:spTree>
    <p:extLst>
      <p:ext uri="{BB962C8B-B14F-4D97-AF65-F5344CB8AC3E}">
        <p14:creationId xmlns:p14="http://schemas.microsoft.com/office/powerpoint/2010/main" val="38124683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Tree Diagram Example</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r>
              <a:rPr lang="en-US" dirty="0"/>
              <a:t>5-</a:t>
            </a:r>
            <a:fld id="{A68F1C3D-7991-4430-8FD2-6BE0AA8A1311}" type="slidenum">
              <a:rPr lang="en-US" smtClean="0"/>
              <a:pPr/>
              <a:t>19</a:t>
            </a:fld>
            <a:endParaRPr lang="en-US" dirty="0"/>
          </a:p>
        </p:txBody>
      </p:sp>
      <p:pic>
        <p:nvPicPr>
          <p:cNvPr id="4" name="Picture 3">
            <a:extLst>
              <a:ext uri="{FF2B5EF4-FFF2-40B4-BE49-F238E27FC236}">
                <a16:creationId xmlns:a16="http://schemas.microsoft.com/office/drawing/2014/main" xmlns="" id="{812E6C24-C9C1-4B77-A781-52BD3D7B8E05}"/>
              </a:ext>
            </a:extLst>
          </p:cNvPr>
          <p:cNvPicPr>
            <a:picLocks noChangeAspect="1"/>
          </p:cNvPicPr>
          <p:nvPr/>
        </p:nvPicPr>
        <p:blipFill>
          <a:blip r:embed="rId3"/>
          <a:stretch>
            <a:fillRect/>
          </a:stretch>
        </p:blipFill>
        <p:spPr>
          <a:xfrm>
            <a:off x="1524000" y="1143000"/>
            <a:ext cx="5410200" cy="5140400"/>
          </a:xfrm>
          <a:prstGeom prst="rect">
            <a:avLst/>
          </a:prstGeom>
        </p:spPr>
      </p:pic>
    </p:spTree>
    <p:extLst>
      <p:ext uri="{BB962C8B-B14F-4D97-AF65-F5344CB8AC3E}">
        <p14:creationId xmlns:p14="http://schemas.microsoft.com/office/powerpoint/2010/main" val="885587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4" name="Footer Placeholder 3"/>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3" name="Content Placeholder 2"/>
          <p:cNvSpPr>
            <a:spLocks noGrp="1"/>
          </p:cNvSpPr>
          <p:nvPr>
            <p:ph sz="quarter" idx="1"/>
          </p:nvPr>
        </p:nvSpPr>
        <p:spPr/>
        <p:txBody>
          <a:bodyPr>
            <a:normAutofit/>
          </a:bodyPr>
          <a:lstStyle/>
          <a:p>
            <a:pPr marL="0" indent="0" defTabSz="1143000">
              <a:buNone/>
            </a:pPr>
            <a:r>
              <a:rPr lang="en-US" dirty="0">
                <a:solidFill>
                  <a:schemeClr val="accent1"/>
                </a:solidFill>
              </a:rPr>
              <a:t>LO5-1</a:t>
            </a:r>
            <a:r>
              <a:rPr lang="en-US" dirty="0"/>
              <a:t>	Define the terms </a:t>
            </a:r>
            <a:r>
              <a:rPr lang="en-US" i="1" dirty="0"/>
              <a:t>probability</a:t>
            </a:r>
            <a:r>
              <a:rPr lang="en-US" dirty="0"/>
              <a:t>, </a:t>
            </a:r>
            <a:r>
              <a:rPr lang="en-US" i="1" dirty="0"/>
              <a:t>experiment</a:t>
            </a:r>
            <a:r>
              <a:rPr lang="en-US" dirty="0"/>
              <a:t>, </a:t>
            </a:r>
            <a:r>
              <a:rPr lang="en-US" i="1" dirty="0"/>
              <a:t>event</a:t>
            </a:r>
            <a:r>
              <a:rPr lang="en-US" dirty="0"/>
              <a:t>, and 	</a:t>
            </a:r>
            <a:r>
              <a:rPr lang="en-US" i="1" dirty="0"/>
              <a:t>outcome</a:t>
            </a:r>
          </a:p>
          <a:p>
            <a:pPr marL="0" indent="0" defTabSz="1143000">
              <a:buNone/>
            </a:pPr>
            <a:r>
              <a:rPr lang="en-US" dirty="0">
                <a:solidFill>
                  <a:schemeClr val="accent1"/>
                </a:solidFill>
              </a:rPr>
              <a:t>LO5-2</a:t>
            </a:r>
            <a:r>
              <a:rPr lang="en-US" dirty="0"/>
              <a:t>	Assign probabilities using a classical, empirical, or 	subjective approach</a:t>
            </a:r>
          </a:p>
          <a:p>
            <a:pPr marL="0" indent="0" defTabSz="1143000">
              <a:buNone/>
            </a:pPr>
            <a:r>
              <a:rPr lang="en-US" dirty="0">
                <a:solidFill>
                  <a:schemeClr val="accent1"/>
                </a:solidFill>
              </a:rPr>
              <a:t>LO5-3</a:t>
            </a:r>
            <a:r>
              <a:rPr lang="en-US" dirty="0"/>
              <a:t>	Calculate probabilities using the rules of addition</a:t>
            </a:r>
          </a:p>
          <a:p>
            <a:pPr marL="0" indent="0" defTabSz="1143000">
              <a:buNone/>
            </a:pPr>
            <a:r>
              <a:rPr lang="en-US" dirty="0">
                <a:solidFill>
                  <a:schemeClr val="accent1"/>
                </a:solidFill>
              </a:rPr>
              <a:t>LO5-4</a:t>
            </a:r>
            <a:r>
              <a:rPr lang="en-US" dirty="0"/>
              <a:t>	Calculate probabilities using the rules of 	multiplication</a:t>
            </a:r>
          </a:p>
          <a:p>
            <a:pPr marL="0" indent="0" defTabSz="1143000">
              <a:buNone/>
            </a:pPr>
            <a:r>
              <a:rPr lang="en-US" dirty="0">
                <a:solidFill>
                  <a:schemeClr val="accent1"/>
                </a:solidFill>
              </a:rPr>
              <a:t>LO5-5</a:t>
            </a:r>
            <a:r>
              <a:rPr lang="en-US" dirty="0"/>
              <a:t>	Compute probabilities using a contingency table</a:t>
            </a:r>
          </a:p>
          <a:p>
            <a:pPr marL="0" indent="0" defTabSz="1143000">
              <a:buNone/>
            </a:pPr>
            <a:r>
              <a:rPr lang="en-US" dirty="0">
                <a:solidFill>
                  <a:schemeClr val="accent1"/>
                </a:solidFill>
              </a:rPr>
              <a:t>LO5-6</a:t>
            </a:r>
            <a:r>
              <a:rPr lang="en-US" dirty="0"/>
              <a:t>	Determine the number of outcomes using 	principles of counting</a:t>
            </a:r>
          </a:p>
          <a:p>
            <a:pPr marL="0" indent="0" defTabSz="1143000">
              <a:buNone/>
            </a:pPr>
            <a:endParaRPr lang="en-US" dirty="0"/>
          </a:p>
        </p:txBody>
      </p:sp>
      <p:sp>
        <p:nvSpPr>
          <p:cNvPr id="6" name="Slide Number Placeholder 5"/>
          <p:cNvSpPr>
            <a:spLocks noGrp="1"/>
          </p:cNvSpPr>
          <p:nvPr>
            <p:ph type="sldNum" sz="quarter" idx="12"/>
          </p:nvPr>
        </p:nvSpPr>
        <p:spPr/>
        <p:txBody>
          <a:bodyPr/>
          <a:lstStyle/>
          <a:p>
            <a:r>
              <a:rPr lang="en-US" dirty="0"/>
              <a:t>5-</a:t>
            </a:r>
            <a:fld id="{F38DF745-7D3F-47F4-83A3-874385CFAA69}" type="slidenum">
              <a:rPr lang="en-US" smtClean="0"/>
              <a:pPr/>
              <a:t>2</a:t>
            </a:fld>
            <a:endParaRPr lang="en-US" dirty="0"/>
          </a:p>
        </p:txBody>
      </p:sp>
    </p:spTree>
    <p:extLst>
      <p:ext uri="{BB962C8B-B14F-4D97-AF65-F5344CB8AC3E}">
        <p14:creationId xmlns:p14="http://schemas.microsoft.com/office/powerpoint/2010/main" val="136513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Multiplication Formula</a:t>
            </a:r>
          </a:p>
        </p:txBody>
      </p:sp>
      <p:sp>
        <p:nvSpPr>
          <p:cNvPr id="3" name="Footer Placeholder 2"/>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multiplication formula states that if there are n ways of doing one thing, and m ways of doing another thing, then there are m*n ways of doing both</a:t>
            </a:r>
          </a:p>
          <a:p>
            <a:endParaRPr lang="en-US" dirty="0"/>
          </a:p>
          <a:p>
            <a:endParaRPr lang="en-US" dirty="0"/>
          </a:p>
          <a:p>
            <a:r>
              <a:rPr lang="en-US" dirty="0"/>
              <a:t>This can be extended to more than two events. For three events </a:t>
            </a:r>
            <a:r>
              <a:rPr lang="en-US" i="1" dirty="0"/>
              <a:t>m</a:t>
            </a:r>
            <a:r>
              <a:rPr lang="en-US" dirty="0"/>
              <a:t>, </a:t>
            </a:r>
            <a:r>
              <a:rPr lang="en-US" i="1" dirty="0"/>
              <a:t>n</a:t>
            </a:r>
            <a:r>
              <a:rPr lang="en-US" dirty="0"/>
              <a:t>, and </a:t>
            </a:r>
            <a:r>
              <a:rPr lang="en-US" i="1" dirty="0"/>
              <a:t>o</a:t>
            </a:r>
            <a:r>
              <a:rPr lang="en-US" dirty="0"/>
              <a:t>: </a:t>
            </a:r>
          </a:p>
          <a:p>
            <a:pPr lvl="1"/>
            <a:r>
              <a:rPr lang="en-US" dirty="0"/>
              <a:t>Total number of arrangements = (</a:t>
            </a:r>
            <a:r>
              <a:rPr lang="en-US" i="1" dirty="0"/>
              <a:t>m</a:t>
            </a:r>
            <a:r>
              <a:rPr lang="en-US" dirty="0"/>
              <a:t>)(</a:t>
            </a:r>
            <a:r>
              <a:rPr lang="en-US" i="1" dirty="0"/>
              <a:t>n</a:t>
            </a:r>
            <a:r>
              <a:rPr lang="en-US" dirty="0"/>
              <a:t>)(</a:t>
            </a:r>
            <a:r>
              <a:rPr lang="en-US" i="1" dirty="0"/>
              <a:t>o</a:t>
            </a:r>
            <a:r>
              <a:rPr lang="en-US" dirty="0"/>
              <a:t>) </a:t>
            </a:r>
          </a:p>
        </p:txBody>
      </p:sp>
      <p:sp>
        <p:nvSpPr>
          <p:cNvPr id="9" name="Slide Number Placeholder 8"/>
          <p:cNvSpPr>
            <a:spLocks noGrp="1"/>
          </p:cNvSpPr>
          <p:nvPr>
            <p:ph type="sldNum" sz="quarter" idx="12"/>
          </p:nvPr>
        </p:nvSpPr>
        <p:spPr/>
        <p:txBody>
          <a:bodyPr/>
          <a:lstStyle/>
          <a:p>
            <a:r>
              <a:rPr lang="en-US" dirty="0"/>
              <a:t>5-</a:t>
            </a:r>
            <a:fld id="{F38DF745-7D3F-47F4-83A3-874385CFAA69}" type="slidenum">
              <a:rPr lang="en-US" smtClean="0"/>
              <a:pPr/>
              <a:t>20</a:t>
            </a:fld>
            <a:endParaRPr lang="en-US" dirty="0"/>
          </a:p>
        </p:txBody>
      </p:sp>
      <p:pic>
        <p:nvPicPr>
          <p:cNvPr id="5" name="Picture 4">
            <a:extLst>
              <a:ext uri="{FF2B5EF4-FFF2-40B4-BE49-F238E27FC236}">
                <a16:creationId xmlns:a16="http://schemas.microsoft.com/office/drawing/2014/main" xmlns="" id="{BAD63170-55C6-4DB2-9ACF-8DBE35D83914}"/>
              </a:ext>
            </a:extLst>
          </p:cNvPr>
          <p:cNvPicPr>
            <a:picLocks noChangeAspect="1"/>
          </p:cNvPicPr>
          <p:nvPr/>
        </p:nvPicPr>
        <p:blipFill>
          <a:blip r:embed="rId3"/>
          <a:stretch>
            <a:fillRect/>
          </a:stretch>
        </p:blipFill>
        <p:spPr>
          <a:xfrm>
            <a:off x="617130" y="2590800"/>
            <a:ext cx="7612470" cy="614784"/>
          </a:xfrm>
          <a:prstGeom prst="rect">
            <a:avLst/>
          </a:prstGeom>
        </p:spPr>
      </p:pic>
    </p:spTree>
    <p:extLst>
      <p:ext uri="{BB962C8B-B14F-4D97-AF65-F5344CB8AC3E}">
        <p14:creationId xmlns:p14="http://schemas.microsoft.com/office/powerpoint/2010/main" val="16912155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21EEB7D-65E8-4E98-A372-D943C9BD7D93}"/>
              </a:ext>
            </a:extLst>
          </p:cNvPr>
          <p:cNvSpPr>
            <a:spLocks noGrp="1"/>
          </p:cNvSpPr>
          <p:nvPr>
            <p:ph type="title"/>
          </p:nvPr>
        </p:nvSpPr>
        <p:spPr/>
        <p:txBody>
          <a:bodyPr/>
          <a:lstStyle/>
          <a:p>
            <a:r>
              <a:rPr lang="en-US" dirty="0"/>
              <a:t>Multiplication Formula Example</a:t>
            </a:r>
          </a:p>
        </p:txBody>
      </p:sp>
      <p:sp>
        <p:nvSpPr>
          <p:cNvPr id="3" name="Footer Placeholder 2">
            <a:extLst>
              <a:ext uri="{FF2B5EF4-FFF2-40B4-BE49-F238E27FC236}">
                <a16:creationId xmlns:a16="http://schemas.microsoft.com/office/drawing/2014/main" xmlns="" id="{DC3BE1E7-1C2F-4D5B-8000-5CB173AC7AA9}"/>
              </a:ext>
            </a:extLst>
          </p:cNvPr>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1D720A2A-6A76-45D1-886C-37B8D80570EF}"/>
              </a:ext>
            </a:extLst>
          </p:cNvPr>
          <p:cNvSpPr>
            <a:spLocks noGrp="1"/>
          </p:cNvSpPr>
          <p:nvPr>
            <p:ph type="sldNum" sz="quarter" idx="12"/>
          </p:nvPr>
        </p:nvSpPr>
        <p:spPr/>
        <p:txBody>
          <a:bodyPr/>
          <a:lstStyle/>
          <a:p>
            <a:r>
              <a:rPr lang="en-US" dirty="0"/>
              <a:t>5-</a:t>
            </a:r>
            <a:fld id="{F38DF745-7D3F-47F4-83A3-874385CFAA69}" type="slidenum">
              <a:rPr lang="en-US" smtClean="0"/>
              <a:pPr/>
              <a:t>21</a:t>
            </a:fld>
            <a:endParaRPr lang="en-US" dirty="0"/>
          </a:p>
        </p:txBody>
      </p:sp>
      <p:sp>
        <p:nvSpPr>
          <p:cNvPr id="5" name="Content Placeholder 4">
            <a:extLst>
              <a:ext uri="{FF2B5EF4-FFF2-40B4-BE49-F238E27FC236}">
                <a16:creationId xmlns:a16="http://schemas.microsoft.com/office/drawing/2014/main" xmlns="" id="{44D7F27A-5F93-4427-9922-B28F194934A2}"/>
              </a:ext>
            </a:extLst>
          </p:cNvPr>
          <p:cNvSpPr>
            <a:spLocks noGrp="1"/>
          </p:cNvSpPr>
          <p:nvPr>
            <p:ph sz="quarter" idx="1"/>
          </p:nvPr>
        </p:nvSpPr>
        <p:spPr/>
        <p:txBody>
          <a:bodyPr/>
          <a:lstStyle/>
          <a:p>
            <a:r>
              <a:rPr lang="en-US" sz="2000" dirty="0"/>
              <a:t>When the American Red Cross receives a blood donation, the blood is analyzed and classified by group and Rh factor. There are four blood groups: A, B, AB, and O. The Rh factor can be either positive or negative. How many different blood types are there? </a:t>
            </a:r>
          </a:p>
          <a:p>
            <a:r>
              <a:rPr lang="fr-FR" sz="2000" dirty="0"/>
              <a:t>Total possible arrangements = (</a:t>
            </a:r>
            <a:r>
              <a:rPr lang="fr-FR" sz="2000" i="1" dirty="0"/>
              <a:t>m</a:t>
            </a:r>
            <a:r>
              <a:rPr lang="fr-FR" sz="2000" dirty="0"/>
              <a:t>) (</a:t>
            </a:r>
            <a:r>
              <a:rPr lang="fr-FR" sz="2000" i="1" dirty="0"/>
              <a:t>n</a:t>
            </a:r>
            <a:r>
              <a:rPr lang="fr-FR" sz="2000" dirty="0"/>
              <a:t>) = (4) (2) = 8 </a:t>
            </a:r>
            <a:endParaRPr lang="en-US" sz="2000" dirty="0"/>
          </a:p>
          <a:p>
            <a:endParaRPr lang="en-US" dirty="0"/>
          </a:p>
        </p:txBody>
      </p:sp>
      <p:pic>
        <p:nvPicPr>
          <p:cNvPr id="6" name="Picture 5">
            <a:extLst>
              <a:ext uri="{FF2B5EF4-FFF2-40B4-BE49-F238E27FC236}">
                <a16:creationId xmlns:a16="http://schemas.microsoft.com/office/drawing/2014/main" xmlns="" id="{0ECE6C25-A1D7-473F-8738-251640117361}"/>
              </a:ext>
            </a:extLst>
          </p:cNvPr>
          <p:cNvPicPr>
            <a:picLocks noChangeAspect="1"/>
          </p:cNvPicPr>
          <p:nvPr/>
        </p:nvPicPr>
        <p:blipFill>
          <a:blip r:embed="rId2"/>
          <a:stretch>
            <a:fillRect/>
          </a:stretch>
        </p:blipFill>
        <p:spPr>
          <a:xfrm>
            <a:off x="2438400" y="3177119"/>
            <a:ext cx="4114800" cy="3036991"/>
          </a:xfrm>
          <a:prstGeom prst="rect">
            <a:avLst/>
          </a:prstGeom>
        </p:spPr>
      </p:pic>
    </p:spTree>
    <p:extLst>
      <p:ext uri="{BB962C8B-B14F-4D97-AF65-F5344CB8AC3E}">
        <p14:creationId xmlns:p14="http://schemas.microsoft.com/office/powerpoint/2010/main" val="10489271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Permutation Formula</a:t>
            </a:r>
          </a:p>
        </p:txBody>
      </p:sp>
      <p:sp>
        <p:nvSpPr>
          <p:cNvPr id="3" name="Footer Placeholder 2"/>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Another counting formula used to determine a total number of outcomes</a:t>
            </a:r>
          </a:p>
        </p:txBody>
      </p:sp>
      <p:sp>
        <p:nvSpPr>
          <p:cNvPr id="5" name="TextBox 4"/>
          <p:cNvSpPr txBox="1"/>
          <p:nvPr/>
        </p:nvSpPr>
        <p:spPr>
          <a:xfrm>
            <a:off x="914400" y="2249269"/>
            <a:ext cx="7218218"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PERMUTATION</a:t>
            </a:r>
            <a:r>
              <a:rPr lang="en-US" dirty="0">
                <a:solidFill>
                  <a:srgbClr val="00B050"/>
                </a:solidFill>
              </a:rPr>
              <a:t>  </a:t>
            </a:r>
            <a:r>
              <a:rPr lang="en-US" dirty="0"/>
              <a:t>Any arrangement of r objects selected from a single group of n possible objects. </a:t>
            </a:r>
          </a:p>
        </p:txBody>
      </p:sp>
      <p:sp>
        <p:nvSpPr>
          <p:cNvPr id="7" name="TextBox 6"/>
          <p:cNvSpPr txBox="1"/>
          <p:nvPr/>
        </p:nvSpPr>
        <p:spPr>
          <a:xfrm>
            <a:off x="1143000" y="5867400"/>
            <a:ext cx="7391400" cy="369332"/>
          </a:xfrm>
          <a:prstGeom prst="rect">
            <a:avLst/>
          </a:prstGeom>
          <a:noFill/>
        </p:spPr>
        <p:txBody>
          <a:bodyPr wrap="square" rtlCol="0">
            <a:spAutoFit/>
          </a:bodyPr>
          <a:lstStyle/>
          <a:p>
            <a:r>
              <a:rPr lang="en-US" dirty="0"/>
              <a:t>Label the parts A, B, and C       ABC  BAC  CAB  ACB  BCA  CBA</a:t>
            </a:r>
          </a:p>
        </p:txBody>
      </p:sp>
      <p:sp>
        <p:nvSpPr>
          <p:cNvPr id="10" name="Slide Number Placeholder 9"/>
          <p:cNvSpPr>
            <a:spLocks noGrp="1"/>
          </p:cNvSpPr>
          <p:nvPr>
            <p:ph type="sldNum" sz="quarter" idx="12"/>
          </p:nvPr>
        </p:nvSpPr>
        <p:spPr/>
        <p:txBody>
          <a:bodyPr/>
          <a:lstStyle/>
          <a:p>
            <a:r>
              <a:rPr lang="en-US" dirty="0"/>
              <a:t>5-</a:t>
            </a:r>
            <a:fld id="{F38DF745-7D3F-47F4-83A3-874385CFAA69}" type="slidenum">
              <a:rPr lang="en-US" smtClean="0"/>
              <a:pPr/>
              <a:t>22</a:t>
            </a:fld>
            <a:endParaRPr lang="en-US" dirty="0"/>
          </a:p>
        </p:txBody>
      </p:sp>
      <mc:AlternateContent xmlns:mc="http://schemas.openxmlformats.org/markup-compatibility/2006" xmlns:a14="http://schemas.microsoft.com/office/drawing/2010/main">
        <mc:Choice Requires="a14">
          <p:sp>
            <p:nvSpPr>
              <p:cNvPr id="11" name="TextBox 10"/>
              <p:cNvSpPr txBox="1"/>
              <p:nvPr/>
            </p:nvSpPr>
            <p:spPr>
              <a:xfrm>
                <a:off x="1143000" y="4724400"/>
                <a:ext cx="7162800" cy="1122743"/>
              </a:xfrm>
              <a:prstGeom prst="rect">
                <a:avLst/>
              </a:prstGeom>
              <a:noFill/>
            </p:spPr>
            <p:txBody>
              <a:bodyPr wrap="square" rtlCol="0">
                <a:spAutoFit/>
              </a:bodyPr>
              <a:lstStyle/>
              <a:p>
                <a:r>
                  <a:rPr lang="en-US" dirty="0"/>
                  <a:t>There are three electronic parts to be assembled, so n=3.  Because all three are to be inserted into the plug-in component, r=3.</a:t>
                </a:r>
              </a:p>
              <a:p>
                <a:r>
                  <a:rPr lang="en-US" dirty="0"/>
                  <a:t>		</a:t>
                </a:r>
                <a:r>
                  <a:rPr lang="en-US" sz="2000" baseline="-25000" dirty="0"/>
                  <a:t>3</a:t>
                </a:r>
                <a:r>
                  <a:rPr lang="en-US" sz="2000" dirty="0"/>
                  <a:t>P</a:t>
                </a:r>
                <a:r>
                  <a:rPr lang="en-US" sz="2000" baseline="-25000" dirty="0"/>
                  <a:t>3</a:t>
                </a:r>
                <a:r>
                  <a:rPr lang="en-US" sz="2000" dirty="0"/>
                  <a:t> = </a:t>
                </a:r>
                <a14:m>
                  <m:oMath xmlns:m="http://schemas.openxmlformats.org/officeDocument/2006/math" xmlns="">
                    <m:f>
                      <m:fPr>
                        <m:ctrlPr>
                          <a:rPr lang="en-US" sz="2000" i="1" smtClean="0">
                            <a:latin typeface="Cambria Math" panose="02040503050406030204" pitchFamily="18" charset="0"/>
                          </a:rPr>
                        </m:ctrlPr>
                      </m:fPr>
                      <m:num>
                        <m:r>
                          <a:rPr lang="en-US" sz="2000" b="0" i="1" smtClean="0">
                            <a:latin typeface="Cambria Math"/>
                          </a:rPr>
                          <m:t>3!</m:t>
                        </m:r>
                      </m:num>
                      <m:den>
                        <m:d>
                          <m:dPr>
                            <m:ctrlPr>
                              <a:rPr lang="en-US" sz="2000" i="1" smtClean="0">
                                <a:latin typeface="Cambria Math" panose="02040503050406030204" pitchFamily="18" charset="0"/>
                              </a:rPr>
                            </m:ctrlPr>
                          </m:dPr>
                          <m:e>
                            <m:r>
                              <a:rPr lang="en-US" sz="2000" b="0" i="1" smtClean="0">
                                <a:latin typeface="Cambria Math"/>
                              </a:rPr>
                              <m:t>3−3</m:t>
                            </m:r>
                          </m:e>
                        </m:d>
                        <m:r>
                          <a:rPr lang="en-US" sz="2000" b="0" i="1" smtClean="0">
                            <a:latin typeface="Cambria Math"/>
                          </a:rPr>
                          <m:t>!</m:t>
                        </m:r>
                      </m:den>
                    </m:f>
                  </m:oMath>
                </a14:m>
                <a:r>
                  <a:rPr lang="en-US" sz="2000" dirty="0"/>
                  <a:t> = </a:t>
                </a:r>
                <a14:m>
                  <m:oMath xmlns:m="http://schemas.openxmlformats.org/officeDocument/2006/math" xmlns="">
                    <m:f>
                      <m:fPr>
                        <m:ctrlPr>
                          <a:rPr lang="en-US" sz="2000" i="1" smtClean="0">
                            <a:latin typeface="Cambria Math" panose="02040503050406030204" pitchFamily="18" charset="0"/>
                          </a:rPr>
                        </m:ctrlPr>
                      </m:fPr>
                      <m:num>
                        <m:r>
                          <a:rPr lang="en-US" sz="2000" b="0" i="1" smtClean="0">
                            <a:latin typeface="Cambria Math"/>
                          </a:rPr>
                          <m:t>3!</m:t>
                        </m:r>
                      </m:num>
                      <m:den>
                        <m:r>
                          <a:rPr lang="en-US" sz="2000" b="0" i="1" smtClean="0">
                            <a:latin typeface="Cambria Math"/>
                          </a:rPr>
                          <m:t>0!</m:t>
                        </m:r>
                      </m:den>
                    </m:f>
                    <m:r>
                      <a:rPr lang="en-US" sz="2000" b="0" i="1" smtClean="0">
                        <a:latin typeface="Cambria Math"/>
                      </a:rPr>
                      <m:t>= </m:t>
                    </m:r>
                    <m:f>
                      <m:fPr>
                        <m:ctrlPr>
                          <a:rPr lang="en-US" sz="2000" i="1" smtClean="0">
                            <a:latin typeface="Cambria Math" panose="02040503050406030204" pitchFamily="18" charset="0"/>
                          </a:rPr>
                        </m:ctrlPr>
                      </m:fPr>
                      <m:num>
                        <m:r>
                          <a:rPr lang="en-US" sz="2000" b="0" i="1" smtClean="0">
                            <a:latin typeface="Cambria Math"/>
                          </a:rPr>
                          <m:t>3!</m:t>
                        </m:r>
                      </m:num>
                      <m:den>
                        <m:r>
                          <a:rPr lang="en-US" sz="2000" b="0" i="1" smtClean="0">
                            <a:latin typeface="Cambria Math"/>
                          </a:rPr>
                          <m:t>1</m:t>
                        </m:r>
                      </m:den>
                    </m:f>
                  </m:oMath>
                </a14:m>
                <a:r>
                  <a:rPr lang="en-US" sz="2000" dirty="0"/>
                  <a:t> = 6 </a:t>
                </a:r>
              </a:p>
            </p:txBody>
          </p:sp>
        </mc:Choice>
        <mc:Fallback xmlns="">
          <p:sp>
            <p:nvSpPr>
              <p:cNvPr id="11" name="TextBox 10"/>
              <p:cNvSpPr txBox="1">
                <a:spLocks noRot="1" noChangeAspect="1" noMove="1" noResize="1" noEditPoints="1" noAdjustHandles="1" noChangeArrowheads="1" noChangeShapeType="1" noTextEdit="1"/>
              </p:cNvSpPr>
              <p:nvPr/>
            </p:nvSpPr>
            <p:spPr>
              <a:xfrm>
                <a:off x="1143000" y="4724400"/>
                <a:ext cx="7162800" cy="1122743"/>
              </a:xfrm>
              <a:prstGeom prst="rect">
                <a:avLst/>
              </a:prstGeom>
              <a:blipFill rotWithShape="1">
                <a:blip r:embed="rId4"/>
                <a:stretch>
                  <a:fillRect/>
                </a:stretch>
              </a:blipFill>
            </p:spPr>
            <p:txBody>
              <a:bodyPr/>
              <a:lstStyle/>
              <a:p>
                <a:r>
                  <a:rPr lang="en-US">
                    <a:noFill/>
                  </a:rPr>
                  <a:t> </a:t>
                </a:r>
              </a:p>
            </p:txBody>
          </p:sp>
        </mc:Fallback>
      </mc:AlternateContent>
      <p:pic>
        <p:nvPicPr>
          <p:cNvPr id="6" name="Picture 5" descr="Screen Shot 2020-10-23 at 1.13.54 PM.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3000" y="3048000"/>
            <a:ext cx="6781800" cy="1594830"/>
          </a:xfrm>
          <a:prstGeom prst="rect">
            <a:avLst/>
          </a:prstGeom>
        </p:spPr>
      </p:pic>
    </p:spTree>
    <p:extLst>
      <p:ext uri="{BB962C8B-B14F-4D97-AF65-F5344CB8AC3E}">
        <p14:creationId xmlns:p14="http://schemas.microsoft.com/office/powerpoint/2010/main" val="16480002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Combination Formula</a:t>
            </a:r>
          </a:p>
        </p:txBody>
      </p:sp>
      <p:sp>
        <p:nvSpPr>
          <p:cNvPr id="3" name="Footer Placeholder 2"/>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Another counting formula useful in determining the total number of outcomes</a:t>
            </a:r>
          </a:p>
          <a:p>
            <a:r>
              <a:rPr lang="en-US" dirty="0"/>
              <a:t>A combination is an arrangement where the order of the objects selected is not important</a:t>
            </a:r>
          </a:p>
          <a:p>
            <a:pPr marL="0" indent="0">
              <a:buNone/>
            </a:pPr>
            <a:endParaRPr lang="en-US" dirty="0"/>
          </a:p>
        </p:txBody>
      </p:sp>
      <p:sp>
        <p:nvSpPr>
          <p:cNvPr id="5" name="TextBox 4"/>
          <p:cNvSpPr txBox="1"/>
          <p:nvPr/>
        </p:nvSpPr>
        <p:spPr>
          <a:xfrm>
            <a:off x="457200" y="4715470"/>
            <a:ext cx="8077200" cy="923330"/>
          </a:xfrm>
          <a:prstGeom prst="rect">
            <a:avLst/>
          </a:prstGeom>
          <a:noFill/>
        </p:spPr>
        <p:txBody>
          <a:bodyPr wrap="square" rtlCol="0">
            <a:spAutoFit/>
          </a:bodyPr>
          <a:lstStyle/>
          <a:p>
            <a:r>
              <a:rPr lang="en-US" dirty="0"/>
              <a:t>The Grand 16 movie theater uses teams of three employees to work the concession stand each evening. There are seven employees available to work. How many different teams can be scheduled?</a:t>
            </a:r>
          </a:p>
        </p:txBody>
      </p:sp>
      <mc:AlternateContent xmlns:mc="http://schemas.openxmlformats.org/markup-compatibility/2006" xmlns:a14="http://schemas.microsoft.com/office/drawing/2010/main">
        <mc:Choice Requires="a14">
          <p:sp>
            <p:nvSpPr>
              <p:cNvPr id="8" name="TextBox 7"/>
              <p:cNvSpPr txBox="1"/>
              <p:nvPr/>
            </p:nvSpPr>
            <p:spPr>
              <a:xfrm>
                <a:off x="2705100" y="5638800"/>
                <a:ext cx="3733800" cy="527004"/>
              </a:xfrm>
              <a:prstGeom prst="rect">
                <a:avLst/>
              </a:prstGeom>
              <a:noFill/>
            </p:spPr>
            <p:txBody>
              <a:bodyPr wrap="square" rtlCol="0">
                <a:spAutoFit/>
              </a:bodyPr>
              <a:lstStyle/>
              <a:p>
                <a:r>
                  <a:rPr lang="en-US" baseline="-25000" dirty="0"/>
                  <a:t>7</a:t>
                </a:r>
                <a:r>
                  <a:rPr lang="en-US" dirty="0"/>
                  <a:t>C</a:t>
                </a:r>
                <a:r>
                  <a:rPr lang="en-US" baseline="-25000" dirty="0"/>
                  <a:t>3</a:t>
                </a:r>
                <a:r>
                  <a:rPr lang="en-US" dirty="0"/>
                  <a:t> = </a:t>
                </a:r>
                <a14:m>
                  <m:oMath xmlns:m="http://schemas.openxmlformats.org/officeDocument/2006/math" xmlns="">
                    <m:f>
                      <m:fPr>
                        <m:ctrlPr>
                          <a:rPr lang="en-US" i="1" smtClean="0">
                            <a:latin typeface="Cambria Math" panose="02040503050406030204" pitchFamily="18" charset="0"/>
                          </a:rPr>
                        </m:ctrlPr>
                      </m:fPr>
                      <m:num>
                        <m:r>
                          <a:rPr lang="en-US" b="0" i="1" smtClean="0">
                            <a:latin typeface="Cambria Math"/>
                          </a:rPr>
                          <m:t>𝑛</m:t>
                        </m:r>
                        <m:r>
                          <a:rPr lang="en-US" b="0" i="1" smtClean="0">
                            <a:latin typeface="Cambria Math"/>
                          </a:rPr>
                          <m:t>!</m:t>
                        </m:r>
                      </m:num>
                      <m:den>
                        <m:r>
                          <a:rPr lang="en-US" b="0" i="1" smtClean="0">
                            <a:latin typeface="Cambria Math"/>
                          </a:rPr>
                          <m:t>𝑟</m:t>
                        </m:r>
                        <m:r>
                          <a:rPr lang="en-US" b="0" i="1" smtClean="0">
                            <a:latin typeface="Cambria Math"/>
                          </a:rPr>
                          <m:t>!</m:t>
                        </m:r>
                        <m:d>
                          <m:dPr>
                            <m:ctrlPr>
                              <a:rPr lang="en-US" b="0" i="1" smtClean="0">
                                <a:latin typeface="Cambria Math" panose="02040503050406030204" pitchFamily="18" charset="0"/>
                              </a:rPr>
                            </m:ctrlPr>
                          </m:dPr>
                          <m:e>
                            <m:r>
                              <a:rPr lang="en-US" b="0" i="1" smtClean="0">
                                <a:latin typeface="Cambria Math"/>
                              </a:rPr>
                              <m:t>𝑛</m:t>
                            </m:r>
                            <m:r>
                              <a:rPr lang="en-US" b="0" i="1" smtClean="0">
                                <a:latin typeface="Cambria Math"/>
                              </a:rPr>
                              <m:t>−</m:t>
                            </m:r>
                            <m:r>
                              <a:rPr lang="en-US" b="0" i="1" smtClean="0">
                                <a:latin typeface="Cambria Math"/>
                              </a:rPr>
                              <m:t>𝑟</m:t>
                            </m:r>
                          </m:e>
                        </m:d>
                        <m:r>
                          <a:rPr lang="en-US" b="0" i="1" smtClean="0">
                            <a:latin typeface="Cambria Math"/>
                          </a:rPr>
                          <m:t>!</m:t>
                        </m:r>
                      </m:den>
                    </m:f>
                  </m:oMath>
                </a14:m>
                <a:r>
                  <a:rPr lang="en-US" dirty="0"/>
                  <a:t> = </a:t>
                </a:r>
                <a14:m>
                  <m:oMath xmlns:m="http://schemas.openxmlformats.org/officeDocument/2006/math" xmlns="">
                    <m:f>
                      <m:fPr>
                        <m:ctrlPr>
                          <a:rPr lang="en-US" i="1" smtClean="0">
                            <a:latin typeface="Cambria Math" panose="02040503050406030204" pitchFamily="18" charset="0"/>
                          </a:rPr>
                        </m:ctrlPr>
                      </m:fPr>
                      <m:num>
                        <m:r>
                          <a:rPr lang="en-US" b="0" i="1" smtClean="0">
                            <a:latin typeface="Cambria Math"/>
                          </a:rPr>
                          <m:t>7!</m:t>
                        </m:r>
                      </m:num>
                      <m:den>
                        <m:r>
                          <a:rPr lang="en-US" b="0" i="1" smtClean="0">
                            <a:latin typeface="Cambria Math"/>
                          </a:rPr>
                          <m:t>3!</m:t>
                        </m:r>
                        <m:d>
                          <m:dPr>
                            <m:ctrlPr>
                              <a:rPr lang="en-US" b="0" i="1" smtClean="0">
                                <a:latin typeface="Cambria Math" panose="02040503050406030204" pitchFamily="18" charset="0"/>
                              </a:rPr>
                            </m:ctrlPr>
                          </m:dPr>
                          <m:e>
                            <m:r>
                              <a:rPr lang="en-US" b="0" i="1" smtClean="0">
                                <a:latin typeface="Cambria Math"/>
                              </a:rPr>
                              <m:t>7−3</m:t>
                            </m:r>
                          </m:e>
                        </m:d>
                        <m:r>
                          <a:rPr lang="en-US" b="0" i="1" smtClean="0">
                            <a:latin typeface="Cambria Math"/>
                          </a:rPr>
                          <m:t>!</m:t>
                        </m:r>
                      </m:den>
                    </m:f>
                  </m:oMath>
                </a14:m>
                <a:r>
                  <a:rPr lang="en-US" dirty="0"/>
                  <a:t> = </a:t>
                </a:r>
                <a14:m>
                  <m:oMath xmlns:m="http://schemas.openxmlformats.org/officeDocument/2006/math" xmlns="">
                    <m:f>
                      <m:fPr>
                        <m:ctrlPr>
                          <a:rPr lang="en-US" i="1" smtClean="0">
                            <a:latin typeface="Cambria Math" panose="02040503050406030204" pitchFamily="18" charset="0"/>
                          </a:rPr>
                        </m:ctrlPr>
                      </m:fPr>
                      <m:num>
                        <m:r>
                          <a:rPr lang="en-US" b="0" i="1" smtClean="0">
                            <a:latin typeface="Cambria Math"/>
                          </a:rPr>
                          <m:t>7!</m:t>
                        </m:r>
                      </m:num>
                      <m:den>
                        <m:r>
                          <a:rPr lang="en-US" b="0" i="1" smtClean="0">
                            <a:latin typeface="Cambria Math"/>
                          </a:rPr>
                          <m:t>3!4!</m:t>
                        </m:r>
                      </m:den>
                    </m:f>
                  </m:oMath>
                </a14:m>
                <a:r>
                  <a:rPr lang="en-US" dirty="0"/>
                  <a:t> = 35</a:t>
                </a:r>
              </a:p>
            </p:txBody>
          </p:sp>
        </mc:Choice>
        <mc:Fallback xmlns="">
          <p:sp>
            <p:nvSpPr>
              <p:cNvPr id="8" name="TextBox 7"/>
              <p:cNvSpPr txBox="1">
                <a:spLocks noRot="1" noChangeAspect="1" noMove="1" noResize="1" noEditPoints="1" noAdjustHandles="1" noChangeArrowheads="1" noChangeShapeType="1" noTextEdit="1"/>
              </p:cNvSpPr>
              <p:nvPr/>
            </p:nvSpPr>
            <p:spPr>
              <a:xfrm>
                <a:off x="2705100" y="5638800"/>
                <a:ext cx="3733800" cy="527004"/>
              </a:xfrm>
              <a:prstGeom prst="rect">
                <a:avLst/>
              </a:prstGeom>
              <a:blipFill rotWithShape="1">
                <a:blip r:embed="rId5"/>
                <a:stretch>
                  <a:fillRect l="-163"/>
                </a:stretch>
              </a:blipFill>
            </p:spPr>
            <p:txBody>
              <a:bodyPr/>
              <a:lstStyle/>
              <a:p>
                <a:r>
                  <a:rPr lang="en-US">
                    <a:noFill/>
                  </a:rPr>
                  <a:t> </a:t>
                </a:r>
              </a:p>
            </p:txBody>
          </p:sp>
        </mc:Fallback>
      </mc:AlternateContent>
      <p:sp>
        <p:nvSpPr>
          <p:cNvPr id="10" name="Slide Number Placeholder 9"/>
          <p:cNvSpPr>
            <a:spLocks noGrp="1"/>
          </p:cNvSpPr>
          <p:nvPr>
            <p:ph type="sldNum" sz="quarter" idx="12"/>
          </p:nvPr>
        </p:nvSpPr>
        <p:spPr/>
        <p:txBody>
          <a:bodyPr/>
          <a:lstStyle/>
          <a:p>
            <a:r>
              <a:rPr lang="en-US" dirty="0"/>
              <a:t>5-</a:t>
            </a:r>
            <a:fld id="{F38DF745-7D3F-47F4-83A3-874385CFAA69}" type="slidenum">
              <a:rPr lang="en-US" smtClean="0"/>
              <a:pPr/>
              <a:t>23</a:t>
            </a:fld>
            <a:endParaRPr lang="en-US" dirty="0"/>
          </a:p>
        </p:txBody>
      </p:sp>
      <p:pic>
        <p:nvPicPr>
          <p:cNvPr id="11" name="Picture 10">
            <a:extLst>
              <a:ext uri="{FF2B5EF4-FFF2-40B4-BE49-F238E27FC236}">
                <a16:creationId xmlns:a16="http://schemas.microsoft.com/office/drawing/2014/main" xmlns="" id="{9FEF914D-E905-4AAE-8568-3A173D6C532B}"/>
              </a:ext>
            </a:extLst>
          </p:cNvPr>
          <p:cNvPicPr>
            <a:picLocks noChangeAspect="1"/>
          </p:cNvPicPr>
          <p:nvPr/>
        </p:nvPicPr>
        <p:blipFill>
          <a:blip r:embed="rId6"/>
          <a:stretch>
            <a:fillRect/>
          </a:stretch>
        </p:blipFill>
        <p:spPr>
          <a:xfrm>
            <a:off x="838200" y="3886200"/>
            <a:ext cx="3933825" cy="867300"/>
          </a:xfrm>
          <a:prstGeom prst="rect">
            <a:avLst/>
          </a:prstGeom>
        </p:spPr>
      </p:pic>
      <p:pic>
        <p:nvPicPr>
          <p:cNvPr id="6" name="Picture 5">
            <a:extLst>
              <a:ext uri="{FF2B5EF4-FFF2-40B4-BE49-F238E27FC236}">
                <a16:creationId xmlns:a16="http://schemas.microsoft.com/office/drawing/2014/main" xmlns="" id="{ACFBD548-9F19-4087-9E90-5C5C5E80BB41}"/>
              </a:ext>
            </a:extLst>
          </p:cNvPr>
          <p:cNvPicPr>
            <a:picLocks noChangeAspect="1"/>
          </p:cNvPicPr>
          <p:nvPr/>
        </p:nvPicPr>
        <p:blipFill>
          <a:blip r:embed="rId7"/>
          <a:stretch>
            <a:fillRect/>
          </a:stretch>
        </p:blipFill>
        <p:spPr>
          <a:xfrm>
            <a:off x="533400" y="2895600"/>
            <a:ext cx="7921752" cy="948379"/>
          </a:xfrm>
          <a:prstGeom prst="rect">
            <a:avLst/>
          </a:prstGeom>
        </p:spPr>
      </p:pic>
    </p:spTree>
    <p:extLst>
      <p:ext uri="{BB962C8B-B14F-4D97-AF65-F5344CB8AC3E}">
        <p14:creationId xmlns:p14="http://schemas.microsoft.com/office/powerpoint/2010/main" val="18664814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348E05-F320-46C6-83FB-3A801B890520}"/>
              </a:ext>
            </a:extLst>
          </p:cNvPr>
          <p:cNvSpPr>
            <a:spLocks noGrp="1"/>
          </p:cNvSpPr>
          <p:nvPr>
            <p:ph type="title"/>
          </p:nvPr>
        </p:nvSpPr>
        <p:spPr/>
        <p:txBody>
          <a:bodyPr/>
          <a:lstStyle/>
          <a:p>
            <a:r>
              <a:rPr lang="en-US" dirty="0">
                <a:solidFill>
                  <a:schemeClr val="accent1"/>
                </a:solidFill>
              </a:rPr>
              <a:t>Chapter 5 Practice Problems</a:t>
            </a:r>
          </a:p>
        </p:txBody>
      </p:sp>
      <p:sp>
        <p:nvSpPr>
          <p:cNvPr id="4" name="Footer Placeholder 3">
            <a:extLst>
              <a:ext uri="{FF2B5EF4-FFF2-40B4-BE49-F238E27FC236}">
                <a16:creationId xmlns:a16="http://schemas.microsoft.com/office/drawing/2014/main" xmlns="" id="{4C963141-8A75-41ED-B490-AC8EE2EDB84A}"/>
              </a:ext>
            </a:extLst>
          </p:cNvPr>
          <p:cNvSpPr>
            <a:spLocks noGrp="1"/>
          </p:cNvSpPr>
          <p:nvPr>
            <p:ph type="ftr" sz="quarter" idx="11"/>
          </p:nvPr>
        </p:nvSpPr>
        <p:spPr>
          <a:xfrm>
            <a:off x="2898648" y="6355080"/>
            <a:ext cx="5175504" cy="274320"/>
          </a:xfrm>
        </p:spPr>
        <p:txBody>
          <a:bodyPr/>
          <a:lstStyle/>
          <a:p>
            <a:r>
              <a:rPr lang="en-US" dirty="0" smtClean="0">
                <a:solidFill>
                  <a:schemeClr val="bg1"/>
                </a:solidFill>
              </a:rPr>
              <a:t>Copyright © 2022 McGraw-Hill Education. All rights reserved. No reproduction or distribution without the prior written consent of McGraw-Hill Education.</a:t>
            </a:r>
            <a:endParaRPr lang="en-US" dirty="0">
              <a:solidFill>
                <a:schemeClr val="bg1"/>
              </a:solidFill>
            </a:endParaRPr>
          </a:p>
        </p:txBody>
      </p:sp>
      <p:sp>
        <p:nvSpPr>
          <p:cNvPr id="5" name="Slide Number Placeholder 4">
            <a:extLst>
              <a:ext uri="{FF2B5EF4-FFF2-40B4-BE49-F238E27FC236}">
                <a16:creationId xmlns:a16="http://schemas.microsoft.com/office/drawing/2014/main" xmlns="" id="{33D37238-D9BF-469B-A795-7CBCC14436A0}"/>
              </a:ext>
            </a:extLst>
          </p:cNvPr>
          <p:cNvSpPr>
            <a:spLocks noGrp="1"/>
          </p:cNvSpPr>
          <p:nvPr>
            <p:ph type="sldNum" sz="quarter" idx="12"/>
          </p:nvPr>
        </p:nvSpPr>
        <p:spPr/>
        <p:txBody>
          <a:bodyPr/>
          <a:lstStyle/>
          <a:p>
            <a:r>
              <a:rPr lang="en-US" dirty="0">
                <a:solidFill>
                  <a:schemeClr val="bg1"/>
                </a:solidFill>
              </a:rPr>
              <a:t>5-</a:t>
            </a:r>
            <a:fld id="{A68F1C3D-7991-4430-8FD2-6BE0AA8A1311}" type="slidenum">
              <a:rPr lang="en-US" smtClean="0">
                <a:solidFill>
                  <a:schemeClr val="bg1"/>
                </a:solidFill>
              </a:rPr>
              <a:t>24</a:t>
            </a:fld>
            <a:endParaRPr lang="en-US" dirty="0">
              <a:solidFill>
                <a:schemeClr val="bg1"/>
              </a:solidFill>
            </a:endParaRPr>
          </a:p>
        </p:txBody>
      </p:sp>
    </p:spTree>
    <p:extLst>
      <p:ext uri="{BB962C8B-B14F-4D97-AF65-F5344CB8AC3E}">
        <p14:creationId xmlns:p14="http://schemas.microsoft.com/office/powerpoint/2010/main" val="8223209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3</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5-</a:t>
            </a:r>
            <a:fld id="{F38DF745-7D3F-47F4-83A3-874385CFAA69}" type="slidenum">
              <a:rPr lang="en-US" smtClean="0"/>
              <a:pPr/>
              <a:t>25</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lstStyle/>
          <a:p>
            <a:pPr marL="0" indent="0">
              <a:buNone/>
            </a:pPr>
            <a:r>
              <a:rPr lang="en-US" dirty="0"/>
              <a:t>A survey of 34 students at the Wall College of Business showed the following majors: </a:t>
            </a:r>
          </a:p>
          <a:p>
            <a:pPr marL="0" indent="0">
              <a:buNone/>
            </a:pPr>
            <a:endParaRPr lang="en-US" dirty="0"/>
          </a:p>
          <a:p>
            <a:pPr marL="0" indent="0">
              <a:buNone/>
            </a:pPr>
            <a:endParaRPr lang="en-US" dirty="0"/>
          </a:p>
          <a:p>
            <a:pPr marL="0" indent="0">
              <a:buNone/>
            </a:pPr>
            <a:endParaRPr lang="en-US" dirty="0"/>
          </a:p>
          <a:p>
            <a:pPr marL="0" indent="0">
              <a:buNone/>
            </a:pPr>
            <a:endParaRPr lang="en-US" dirty="0"/>
          </a:p>
          <a:p>
            <a:r>
              <a:rPr lang="en-US" dirty="0"/>
              <a:t>From the 34 students, suppose you randomly select a student. </a:t>
            </a:r>
          </a:p>
          <a:p>
            <a:pPr lvl="1"/>
            <a:r>
              <a:rPr lang="en-US" dirty="0"/>
              <a:t>What is the probability he or she is a management major? </a:t>
            </a:r>
          </a:p>
          <a:p>
            <a:pPr lvl="1"/>
            <a:r>
              <a:rPr lang="en-US" dirty="0"/>
              <a:t>Which concept of probability did you use to make this estimate?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LO5-2 </a:t>
            </a:r>
          </a:p>
        </p:txBody>
      </p:sp>
      <p:pic>
        <p:nvPicPr>
          <p:cNvPr id="7" name="Picture 6" descr="Screen Shot 2020-10-23 at 1.15.5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0800" y="2057400"/>
            <a:ext cx="3810000" cy="1985908"/>
          </a:xfrm>
          <a:prstGeom prst="rect">
            <a:avLst/>
          </a:prstGeom>
        </p:spPr>
      </p:pic>
    </p:spTree>
    <p:extLst>
      <p:ext uri="{BB962C8B-B14F-4D97-AF65-F5344CB8AC3E}">
        <p14:creationId xmlns:p14="http://schemas.microsoft.com/office/powerpoint/2010/main" val="25695921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5</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5-</a:t>
            </a:r>
            <a:fld id="{F38DF745-7D3F-47F4-83A3-874385CFAA69}" type="slidenum">
              <a:rPr lang="en-US" smtClean="0"/>
              <a:pPr/>
              <a:t>26</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92500" lnSpcReduction="10000"/>
          </a:bodyPr>
          <a:lstStyle/>
          <a:p>
            <a:pPr marL="0" indent="0">
              <a:buNone/>
            </a:pPr>
            <a:r>
              <a:rPr lang="en-US" dirty="0"/>
              <a:t>In each of the following cases, indicate whether classical, empirical, or subjective probability is used. </a:t>
            </a:r>
          </a:p>
          <a:p>
            <a:pPr marL="0" indent="0">
              <a:buNone/>
            </a:pPr>
            <a:endParaRPr lang="en-US" dirty="0"/>
          </a:p>
          <a:p>
            <a:pPr marL="514350" indent="-514350">
              <a:buFont typeface="+mj-lt"/>
              <a:buAutoNum type="arabicPeriod"/>
            </a:pPr>
            <a:r>
              <a:rPr lang="en-US" dirty="0"/>
              <a:t>A baseball player gets a hit in 30 out of 100 times at bat. The probability is .3 that he gets a hit in his next at bat. </a:t>
            </a:r>
          </a:p>
          <a:p>
            <a:pPr marL="514350" indent="-514350">
              <a:buFont typeface="+mj-lt"/>
              <a:buAutoNum type="arabicPeriod"/>
            </a:pPr>
            <a:r>
              <a:rPr lang="en-US" dirty="0"/>
              <a:t>A seven-member committee of students is formed to study environmental issues. What is the likelihood that any one of the seven is randomly chosen as the spokesperson? </a:t>
            </a:r>
          </a:p>
          <a:p>
            <a:pPr marL="514350" indent="-514350">
              <a:buFont typeface="+mj-lt"/>
              <a:buAutoNum type="arabicPeriod"/>
            </a:pPr>
            <a:r>
              <a:rPr lang="en-US" dirty="0"/>
              <a:t>You purchase a ticket for the Lotto Canada lottery. Over five million tickets were sold. What is the likelihood you will win the $1 million jackpot? </a:t>
            </a:r>
          </a:p>
          <a:p>
            <a:pPr marL="514350" indent="-514350">
              <a:buFont typeface="+mj-lt"/>
              <a:buAutoNum type="arabicPeriod"/>
            </a:pPr>
            <a:r>
              <a:rPr lang="en-US" dirty="0"/>
              <a:t>The probability of an earthquake in northern California in the next 10 years above 5.0 on the Richter Scale is .80.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LO5-2 </a:t>
            </a:r>
          </a:p>
        </p:txBody>
      </p:sp>
    </p:spTree>
    <p:extLst>
      <p:ext uri="{BB962C8B-B14F-4D97-AF65-F5344CB8AC3E}">
        <p14:creationId xmlns:p14="http://schemas.microsoft.com/office/powerpoint/2010/main" val="32185891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13</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5-</a:t>
            </a:r>
            <a:fld id="{F38DF745-7D3F-47F4-83A3-874385CFAA69}" type="slidenum">
              <a:rPr lang="en-US" smtClean="0"/>
              <a:pPr/>
              <a:t>27</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pPr marL="0" indent="0">
              <a:buNone/>
            </a:pPr>
            <a:r>
              <a:rPr lang="en-US" dirty="0"/>
              <a:t>A study of 200 advertising firms revealed their income after taxes: </a:t>
            </a:r>
          </a:p>
          <a:p>
            <a:pPr marL="0" indent="0">
              <a:buNone/>
            </a:pPr>
            <a:endParaRPr lang="en-US" dirty="0"/>
          </a:p>
          <a:p>
            <a:pPr marL="0" indent="0">
              <a:buNone/>
            </a:pPr>
            <a:endParaRPr lang="en-US" dirty="0"/>
          </a:p>
          <a:p>
            <a:pPr marL="0" indent="0">
              <a:buNone/>
            </a:pPr>
            <a:endParaRPr lang="en-US" dirty="0"/>
          </a:p>
          <a:p>
            <a:pPr marL="514350" indent="-514350">
              <a:buFont typeface="+mj-lt"/>
              <a:buAutoNum type="arabicPeriod"/>
            </a:pPr>
            <a:r>
              <a:rPr lang="en-US" dirty="0"/>
              <a:t>What is the probability an advertising firm selected at random has under $1 million in income after taxes? </a:t>
            </a:r>
          </a:p>
          <a:p>
            <a:pPr marL="514350" indent="-514350">
              <a:buFont typeface="+mj-lt"/>
              <a:buAutoNum type="arabicPeriod"/>
            </a:pPr>
            <a:r>
              <a:rPr lang="en-US" dirty="0"/>
              <a:t>What is the probability an advertising firm selected at random has either an income between $1 million and $20 million, or an income of $20 million or more? What rule of probability was applied?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LO5-3 </a:t>
            </a:r>
          </a:p>
        </p:txBody>
      </p:sp>
      <p:pic>
        <p:nvPicPr>
          <p:cNvPr id="8" name="Picture 7" descr="Screen Shot 2020-10-23 at 1.17.05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7800" y="1752599"/>
            <a:ext cx="6629400" cy="1743075"/>
          </a:xfrm>
          <a:prstGeom prst="rect">
            <a:avLst/>
          </a:prstGeom>
        </p:spPr>
      </p:pic>
    </p:spTree>
    <p:extLst>
      <p:ext uri="{BB962C8B-B14F-4D97-AF65-F5344CB8AC3E}">
        <p14:creationId xmlns:p14="http://schemas.microsoft.com/office/powerpoint/2010/main" val="17213711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21</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5-</a:t>
            </a:r>
            <a:fld id="{F38DF745-7D3F-47F4-83A3-874385CFAA69}" type="slidenum">
              <a:rPr lang="en-US" smtClean="0"/>
              <a:pPr/>
              <a:t>28</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lnSpcReduction="10000"/>
          </a:bodyPr>
          <a:lstStyle/>
          <a:p>
            <a:pPr marL="0" indent="0">
              <a:buNone/>
            </a:pPr>
            <a:r>
              <a:rPr lang="en-US" dirty="0"/>
              <a:t>The aquarium at Sea Critters Depot contains 140 fish. Eighty of these fish are green swordtails (44 female and 36 male) and 60 are orange swordtails (36 female and 24 males). A fish is randomly captured from the aquarium: </a:t>
            </a:r>
          </a:p>
          <a:p>
            <a:pPr marL="0" indent="0">
              <a:buNone/>
            </a:pPr>
            <a:endParaRPr lang="en-US" dirty="0"/>
          </a:p>
          <a:p>
            <a:pPr marL="514350" indent="-514350">
              <a:buFont typeface="+mj-lt"/>
              <a:buAutoNum type="arabicPeriod"/>
            </a:pPr>
            <a:r>
              <a:rPr lang="en-US" dirty="0"/>
              <a:t>What is the probability the selected fish is a green swordtail? </a:t>
            </a:r>
          </a:p>
          <a:p>
            <a:pPr marL="514350" indent="-514350">
              <a:buFont typeface="+mj-lt"/>
              <a:buAutoNum type="arabicPeriod"/>
            </a:pPr>
            <a:r>
              <a:rPr lang="en-US" dirty="0"/>
              <a:t>What is the probability the selected fish is male? </a:t>
            </a:r>
          </a:p>
          <a:p>
            <a:pPr marL="514350" indent="-514350">
              <a:buFont typeface="+mj-lt"/>
              <a:buAutoNum type="arabicPeriod"/>
            </a:pPr>
            <a:r>
              <a:rPr lang="en-US" dirty="0"/>
              <a:t>What is the probability the selected fish is a male green swordtail? </a:t>
            </a:r>
          </a:p>
          <a:p>
            <a:pPr marL="514350" indent="-514350">
              <a:buFont typeface="+mj-lt"/>
              <a:buAutoNum type="arabicPeriod"/>
            </a:pPr>
            <a:r>
              <a:rPr lang="en-US" dirty="0"/>
              <a:t>What is the probability the selected fish is either a male or a green swordtail?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96200" y="773668"/>
            <a:ext cx="990600" cy="369332"/>
          </a:xfrm>
          <a:prstGeom prst="rect">
            <a:avLst/>
          </a:prstGeom>
          <a:noFill/>
        </p:spPr>
        <p:txBody>
          <a:bodyPr wrap="square" rtlCol="0">
            <a:spAutoFit/>
          </a:bodyPr>
          <a:lstStyle/>
          <a:p>
            <a:r>
              <a:rPr lang="en-US" dirty="0"/>
              <a:t>LO5-3 </a:t>
            </a:r>
          </a:p>
        </p:txBody>
      </p:sp>
    </p:spTree>
    <p:extLst>
      <p:ext uri="{BB962C8B-B14F-4D97-AF65-F5344CB8AC3E}">
        <p14:creationId xmlns:p14="http://schemas.microsoft.com/office/powerpoint/2010/main" val="18862014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19AB2E-6D09-4A2E-935B-0B1A86C01BA3}"/>
              </a:ext>
            </a:extLst>
          </p:cNvPr>
          <p:cNvSpPr>
            <a:spLocks noGrp="1"/>
          </p:cNvSpPr>
          <p:nvPr>
            <p:ph type="title"/>
          </p:nvPr>
        </p:nvSpPr>
        <p:spPr/>
        <p:txBody>
          <a:bodyPr/>
          <a:lstStyle/>
          <a:p>
            <a:r>
              <a:rPr lang="en-US" dirty="0"/>
              <a:t>Question 25</a:t>
            </a:r>
          </a:p>
        </p:txBody>
      </p:sp>
      <p:sp>
        <p:nvSpPr>
          <p:cNvPr id="3" name="Footer Placeholder 2">
            <a:extLst>
              <a:ext uri="{FF2B5EF4-FFF2-40B4-BE49-F238E27FC236}">
                <a16:creationId xmlns:a16="http://schemas.microsoft.com/office/drawing/2014/main" xmlns="" id="{60D635A2-E1DE-4D89-991F-D94F6D36F673}"/>
              </a:ext>
            </a:extLst>
          </p:cNvPr>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F880ADAD-100A-4B29-9A91-3F95E28312A9}"/>
              </a:ext>
            </a:extLst>
          </p:cNvPr>
          <p:cNvSpPr>
            <a:spLocks noGrp="1"/>
          </p:cNvSpPr>
          <p:nvPr>
            <p:ph type="sldNum" sz="quarter" idx="12"/>
          </p:nvPr>
        </p:nvSpPr>
        <p:spPr/>
        <p:txBody>
          <a:bodyPr/>
          <a:lstStyle/>
          <a:p>
            <a:r>
              <a:rPr lang="en-US" dirty="0"/>
              <a:t>5-</a:t>
            </a:r>
            <a:fld id="{F38DF745-7D3F-47F4-83A3-874385CFAA69}" type="slidenum">
              <a:rPr lang="en-US" smtClean="0"/>
              <a:pPr/>
              <a:t>29</a:t>
            </a:fld>
            <a:endParaRPr lang="en-US" dirty="0"/>
          </a:p>
        </p:txBody>
      </p:sp>
      <p:sp>
        <p:nvSpPr>
          <p:cNvPr id="5" name="Content Placeholder 4">
            <a:extLst>
              <a:ext uri="{FF2B5EF4-FFF2-40B4-BE49-F238E27FC236}">
                <a16:creationId xmlns:a16="http://schemas.microsoft.com/office/drawing/2014/main" xmlns="" id="{BEE6D5B3-AC63-4AEF-851E-9D8D4ED2912C}"/>
              </a:ext>
            </a:extLst>
          </p:cNvPr>
          <p:cNvSpPr>
            <a:spLocks noGrp="1"/>
          </p:cNvSpPr>
          <p:nvPr>
            <p:ph sz="quarter" idx="1"/>
          </p:nvPr>
        </p:nvSpPr>
        <p:spPr/>
        <p:txBody>
          <a:bodyPr/>
          <a:lstStyle/>
          <a:p>
            <a:r>
              <a:rPr lang="en-US" dirty="0"/>
              <a:t>A local bank reports that 80% of its customers maintain a checking account, 60% have a savings account, and 50% have both. If a customer is chosen at random:</a:t>
            </a:r>
          </a:p>
          <a:p>
            <a:pPr marL="0" indent="0">
              <a:buNone/>
            </a:pPr>
            <a:endParaRPr lang="en-US" dirty="0"/>
          </a:p>
          <a:p>
            <a:pPr marL="514350" indent="-514350">
              <a:buFont typeface="+mj-lt"/>
              <a:buAutoNum type="arabicPeriod"/>
            </a:pPr>
            <a:r>
              <a:rPr lang="en-US" dirty="0"/>
              <a:t>What is the probability the customer has either a checking or a savings account? </a:t>
            </a:r>
          </a:p>
          <a:p>
            <a:pPr marL="514350" indent="-514350">
              <a:buFont typeface="+mj-lt"/>
              <a:buAutoNum type="arabicPeriod"/>
            </a:pPr>
            <a:r>
              <a:rPr lang="en-US" dirty="0"/>
              <a:t>What is the probability the customer does not have either a checking or a savings account? </a:t>
            </a:r>
          </a:p>
        </p:txBody>
      </p:sp>
      <p:sp>
        <p:nvSpPr>
          <p:cNvPr id="6" name="TextBox 5">
            <a:extLst>
              <a:ext uri="{FF2B5EF4-FFF2-40B4-BE49-F238E27FC236}">
                <a16:creationId xmlns:a16="http://schemas.microsoft.com/office/drawing/2014/main" xmlns="" id="{13CC6B36-4A62-440F-B5C6-7A5E022CCEBB}"/>
              </a:ext>
            </a:extLst>
          </p:cNvPr>
          <p:cNvSpPr txBox="1"/>
          <p:nvPr/>
        </p:nvSpPr>
        <p:spPr>
          <a:xfrm>
            <a:off x="7696200" y="773668"/>
            <a:ext cx="990600" cy="369332"/>
          </a:xfrm>
          <a:prstGeom prst="rect">
            <a:avLst/>
          </a:prstGeom>
          <a:noFill/>
        </p:spPr>
        <p:txBody>
          <a:bodyPr wrap="square" rtlCol="0">
            <a:spAutoFit/>
          </a:bodyPr>
          <a:lstStyle/>
          <a:p>
            <a:r>
              <a:rPr lang="en-US" dirty="0"/>
              <a:t>LO5-4 </a:t>
            </a:r>
          </a:p>
        </p:txBody>
      </p:sp>
    </p:spTree>
    <p:extLst>
      <p:ext uri="{BB962C8B-B14F-4D97-AF65-F5344CB8AC3E}">
        <p14:creationId xmlns:p14="http://schemas.microsoft.com/office/powerpoint/2010/main" val="520552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Probability</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r>
              <a:rPr lang="en-US" dirty="0"/>
              <a:t>5-</a:t>
            </a:r>
            <a:fld id="{A68F1C3D-7991-4430-8FD2-6BE0AA8A1311}" type="slidenum">
              <a:rPr lang="en-US" smtClean="0"/>
              <a:pPr/>
              <a:t>3</a:t>
            </a:fld>
            <a:endParaRPr lang="en-US" dirty="0"/>
          </a:p>
        </p:txBody>
      </p:sp>
      <p:pic>
        <p:nvPicPr>
          <p:cNvPr id="4" name="Picture 3">
            <a:extLst>
              <a:ext uri="{FF2B5EF4-FFF2-40B4-BE49-F238E27FC236}">
                <a16:creationId xmlns:a16="http://schemas.microsoft.com/office/drawing/2014/main" xmlns="" id="{0DEA931D-0DA3-4C10-8821-8CAA38D7022F}"/>
              </a:ext>
            </a:extLst>
          </p:cNvPr>
          <p:cNvPicPr>
            <a:picLocks noChangeAspect="1"/>
          </p:cNvPicPr>
          <p:nvPr/>
        </p:nvPicPr>
        <p:blipFill>
          <a:blip r:embed="rId3"/>
          <a:stretch>
            <a:fillRect/>
          </a:stretch>
        </p:blipFill>
        <p:spPr>
          <a:xfrm>
            <a:off x="996365" y="3013038"/>
            <a:ext cx="7151270" cy="2957804"/>
          </a:xfrm>
          <a:prstGeom prst="rect">
            <a:avLst/>
          </a:prstGeom>
        </p:spPr>
      </p:pic>
      <p:pic>
        <p:nvPicPr>
          <p:cNvPr id="6" name="Picture 5">
            <a:extLst>
              <a:ext uri="{FF2B5EF4-FFF2-40B4-BE49-F238E27FC236}">
                <a16:creationId xmlns:a16="http://schemas.microsoft.com/office/drawing/2014/main" xmlns="" id="{78B047F3-18CA-479E-907A-941BFBD382B6}"/>
              </a:ext>
            </a:extLst>
          </p:cNvPr>
          <p:cNvPicPr>
            <a:picLocks noChangeAspect="1"/>
          </p:cNvPicPr>
          <p:nvPr/>
        </p:nvPicPr>
        <p:blipFill>
          <a:blip r:embed="rId4"/>
          <a:stretch>
            <a:fillRect/>
          </a:stretch>
        </p:blipFill>
        <p:spPr>
          <a:xfrm>
            <a:off x="996366" y="1630983"/>
            <a:ext cx="7151270" cy="845304"/>
          </a:xfrm>
          <a:prstGeom prst="rect">
            <a:avLst/>
          </a:prstGeom>
        </p:spPr>
      </p:pic>
    </p:spTree>
    <p:extLst>
      <p:ext uri="{BB962C8B-B14F-4D97-AF65-F5344CB8AC3E}">
        <p14:creationId xmlns:p14="http://schemas.microsoft.com/office/powerpoint/2010/main" val="163756295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19AB2E-6D09-4A2E-935B-0B1A86C01BA3}"/>
              </a:ext>
            </a:extLst>
          </p:cNvPr>
          <p:cNvSpPr>
            <a:spLocks noGrp="1"/>
          </p:cNvSpPr>
          <p:nvPr>
            <p:ph type="title"/>
          </p:nvPr>
        </p:nvSpPr>
        <p:spPr/>
        <p:txBody>
          <a:bodyPr/>
          <a:lstStyle/>
          <a:p>
            <a:r>
              <a:rPr lang="en-US" dirty="0"/>
              <a:t>Question 29</a:t>
            </a:r>
          </a:p>
        </p:txBody>
      </p:sp>
      <p:sp>
        <p:nvSpPr>
          <p:cNvPr id="3" name="Footer Placeholder 2">
            <a:extLst>
              <a:ext uri="{FF2B5EF4-FFF2-40B4-BE49-F238E27FC236}">
                <a16:creationId xmlns:a16="http://schemas.microsoft.com/office/drawing/2014/main" xmlns="" id="{60D635A2-E1DE-4D89-991F-D94F6D36F673}"/>
              </a:ext>
            </a:extLst>
          </p:cNvPr>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F880ADAD-100A-4B29-9A91-3F95E28312A9}"/>
              </a:ext>
            </a:extLst>
          </p:cNvPr>
          <p:cNvSpPr>
            <a:spLocks noGrp="1"/>
          </p:cNvSpPr>
          <p:nvPr>
            <p:ph type="sldNum" sz="quarter" idx="12"/>
          </p:nvPr>
        </p:nvSpPr>
        <p:spPr/>
        <p:txBody>
          <a:bodyPr/>
          <a:lstStyle/>
          <a:p>
            <a:r>
              <a:rPr lang="en-US" dirty="0"/>
              <a:t>5-</a:t>
            </a:r>
            <a:fld id="{F38DF745-7D3F-47F4-83A3-874385CFAA69}" type="slidenum">
              <a:rPr lang="en-US" smtClean="0"/>
              <a:pPr/>
              <a:t>30</a:t>
            </a:fld>
            <a:endParaRPr lang="en-US" dirty="0"/>
          </a:p>
        </p:txBody>
      </p:sp>
      <p:sp>
        <p:nvSpPr>
          <p:cNvPr id="5" name="Content Placeholder 4">
            <a:extLst>
              <a:ext uri="{FF2B5EF4-FFF2-40B4-BE49-F238E27FC236}">
                <a16:creationId xmlns:a16="http://schemas.microsoft.com/office/drawing/2014/main" xmlns="" id="{BEE6D5B3-AC63-4AEF-851E-9D8D4ED2912C}"/>
              </a:ext>
            </a:extLst>
          </p:cNvPr>
          <p:cNvSpPr>
            <a:spLocks noGrp="1"/>
          </p:cNvSpPr>
          <p:nvPr>
            <p:ph sz="quarter" idx="1"/>
          </p:nvPr>
        </p:nvSpPr>
        <p:spPr/>
        <p:txBody>
          <a:bodyPr>
            <a:normAutofit fontScale="85000" lnSpcReduction="20000"/>
          </a:bodyPr>
          <a:lstStyle/>
          <a:p>
            <a:r>
              <a:rPr lang="en-US" dirty="0"/>
              <a:t>Each salesperson at Puchett, Sheets, and Hogan Insurance Agency is rated either below average, average, or above average with respect to sales ability. Each salesperson also is rated with respect to his or her potential for advancement—either fair, good, or excellent. These traits for the 500 salespeople were cross-classified into the following table. </a:t>
            </a:r>
          </a:p>
          <a:p>
            <a:endParaRPr lang="en-US" dirty="0"/>
          </a:p>
          <a:p>
            <a:endParaRPr lang="en-US" dirty="0"/>
          </a:p>
          <a:p>
            <a:endParaRPr lang="en-US" dirty="0"/>
          </a:p>
          <a:p>
            <a:endParaRPr lang="en-US" dirty="0"/>
          </a:p>
          <a:p>
            <a:pPr marL="514350" indent="-514350">
              <a:buFont typeface="+mj-lt"/>
              <a:buAutoNum type="arabicPeriod"/>
            </a:pPr>
            <a:r>
              <a:rPr lang="en-US" dirty="0"/>
              <a:t>What is this table called? </a:t>
            </a:r>
          </a:p>
          <a:p>
            <a:pPr marL="514350" indent="-514350">
              <a:buFont typeface="+mj-lt"/>
              <a:buAutoNum type="arabicPeriod"/>
            </a:pPr>
            <a:r>
              <a:rPr lang="en-US" dirty="0"/>
              <a:t>What is the probability a salesperson selected at random will have above average sales ability and excellent potential for advancement? </a:t>
            </a:r>
          </a:p>
          <a:p>
            <a:pPr marL="514350" indent="-514350">
              <a:buFont typeface="+mj-lt"/>
              <a:buAutoNum type="arabicPeriod"/>
            </a:pPr>
            <a:r>
              <a:rPr lang="en-US" dirty="0"/>
              <a:t>Construct a tree diagram showing all the probabilities, conditional probabilities, and joint probabilities. </a:t>
            </a:r>
          </a:p>
        </p:txBody>
      </p:sp>
      <p:sp>
        <p:nvSpPr>
          <p:cNvPr id="6" name="TextBox 5">
            <a:extLst>
              <a:ext uri="{FF2B5EF4-FFF2-40B4-BE49-F238E27FC236}">
                <a16:creationId xmlns:a16="http://schemas.microsoft.com/office/drawing/2014/main" xmlns="" id="{13CC6B36-4A62-440F-B5C6-7A5E022CCEBB}"/>
              </a:ext>
            </a:extLst>
          </p:cNvPr>
          <p:cNvSpPr txBox="1"/>
          <p:nvPr/>
        </p:nvSpPr>
        <p:spPr>
          <a:xfrm>
            <a:off x="7696200" y="773668"/>
            <a:ext cx="990600" cy="369332"/>
          </a:xfrm>
          <a:prstGeom prst="rect">
            <a:avLst/>
          </a:prstGeom>
          <a:noFill/>
        </p:spPr>
        <p:txBody>
          <a:bodyPr wrap="square" rtlCol="0">
            <a:spAutoFit/>
          </a:bodyPr>
          <a:lstStyle/>
          <a:p>
            <a:r>
              <a:rPr lang="en-US" dirty="0"/>
              <a:t>LO5-5 </a:t>
            </a:r>
          </a:p>
        </p:txBody>
      </p:sp>
      <p:pic>
        <p:nvPicPr>
          <p:cNvPr id="7" name="Picture 6">
            <a:extLst>
              <a:ext uri="{FF2B5EF4-FFF2-40B4-BE49-F238E27FC236}">
                <a16:creationId xmlns:a16="http://schemas.microsoft.com/office/drawing/2014/main" xmlns="" id="{293E2DF5-AFDD-444C-A405-0AE1B9C70FC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238" b="96285" l="1347" r="97868">
                        <a14:foregroundMark x1="11105" y1="15079" x2="97868" y2="91331"/>
                        <a14:foregroundMark x1="2946" y1="7908" x2="4662" y2="9416"/>
                        <a14:foregroundMark x1="1347" y1="6502" x2="1507" y2="6642"/>
                        <a14:foregroundMark x1="4779" y1="95119" x2="96296" y2="6502"/>
                        <a14:foregroundMark x1="96296" y1="6502" x2="97868" y2="6502"/>
                        <a14:foregroundMark x1="2401" y1="11450" x2="3839" y2="91631"/>
                        <a14:foregroundMark x1="80903" y1="9141" x2="91470" y2="10836"/>
                        <a14:foregroundMark x1="3558" y1="4195" x2="5691" y2="4765"/>
                        <a14:foregroundMark x1="81621" y1="6030" x2="94501" y2="4954"/>
                        <a14:foregroundMark x1="94501" y1="4954" x2="95062" y2="4954"/>
                        <a14:foregroundMark x1="81619" y1="6038" x2="88215" y2="5263"/>
                        <a14:foregroundMark x1="88215" y1="5263" x2="81863" y2="4981"/>
                        <a14:foregroundMark x1="81917" y1="4748" x2="90460" y2="5573"/>
                        <a14:foregroundMark x1="90460" y1="5573" x2="82041" y2="4208"/>
                        <a14:backgroundMark x1="3479" y1="4025" x2="3591" y2="3715"/>
                        <a14:backgroundMark x1="6061" y1="3096" x2="19304" y2="619"/>
                        <a14:backgroundMark x1="19304" y1="619" x2="40516" y2="3715"/>
                        <a14:backgroundMark x1="40516" y1="3715" x2="63861" y2="310"/>
                        <a14:backgroundMark x1="63861" y1="310" x2="76319" y2="1548"/>
                        <a14:backgroundMark x1="76319" y1="1548" x2="61504" y2="2786"/>
                        <a14:backgroundMark x1="75758" y1="3715" x2="82155" y2="3715"/>
                        <a14:backgroundMark x1="561" y1="10526" x2="449" y2="7121"/>
                        <a14:backgroundMark x1="3143" y1="98142" x2="3143" y2="98142"/>
                        <a14:backgroundMark x1="3479" y1="96904" x2="3479" y2="96904"/>
                        <a14:backgroundMark x1="3479" y1="96904" x2="3479" y2="96904"/>
                        <a14:backgroundMark x1="36813" y1="1858" x2="44444" y2="1858"/>
                        <a14:backgroundMark x1="44332" y1="1858" x2="37262" y2="3406"/>
                        <a14:backgroundMark x1="39282" y1="3096" x2="39282" y2="3096"/>
                        <a14:backgroundMark x1="39506" y1="2167" x2="39506" y2="2167"/>
                        <a14:backgroundMark x1="38608" y1="3406" x2="38608" y2="3406"/>
                        <a14:backgroundMark x1="38608" y1="2167" x2="38608" y2="2167"/>
                        <a14:backgroundMark x1="38608" y1="2167" x2="38608" y2="2167"/>
                        <a14:backgroundMark x1="38608" y1="2167" x2="38608" y2="2167"/>
                        <a14:backgroundMark x1="43547" y1="2167" x2="43547" y2="2167"/>
                        <a14:backgroundMark x1="43547" y1="2167" x2="43547" y2="2167"/>
                        <a14:backgroundMark x1="43434" y1="3096" x2="43434" y2="3096"/>
                        <a14:backgroundMark x1="43434" y1="3096" x2="43434" y2="3096"/>
                        <a14:backgroundMark x1="39394" y1="3096" x2="39394" y2="3096"/>
                        <a14:backgroundMark x1="39394" y1="3096" x2="39394" y2="3096"/>
                        <a14:backgroundMark x1="39394" y1="3096" x2="39394" y2="3096"/>
                        <a14:backgroundMark x1="2357" y1="96285" x2="3816" y2="98142"/>
                        <a14:backgroundMark x1="1235" y1="8359" x2="3928" y2="1858"/>
                      </a14:backgroundRemoval>
                    </a14:imgEffect>
                  </a14:imgLayer>
                </a14:imgProps>
              </a:ext>
            </a:extLst>
          </a:blip>
          <a:stretch>
            <a:fillRect/>
          </a:stretch>
        </p:blipFill>
        <p:spPr>
          <a:xfrm>
            <a:off x="4191000" y="2711516"/>
            <a:ext cx="4624387" cy="1676405"/>
          </a:xfrm>
          <a:prstGeom prst="rect">
            <a:avLst/>
          </a:prstGeom>
        </p:spPr>
      </p:pic>
    </p:spTree>
    <p:extLst>
      <p:ext uri="{BB962C8B-B14F-4D97-AF65-F5344CB8AC3E}">
        <p14:creationId xmlns:p14="http://schemas.microsoft.com/office/powerpoint/2010/main" val="38570600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19AB2E-6D09-4A2E-935B-0B1A86C01BA3}"/>
              </a:ext>
            </a:extLst>
          </p:cNvPr>
          <p:cNvSpPr>
            <a:spLocks noGrp="1"/>
          </p:cNvSpPr>
          <p:nvPr>
            <p:ph type="title"/>
          </p:nvPr>
        </p:nvSpPr>
        <p:spPr/>
        <p:txBody>
          <a:bodyPr/>
          <a:lstStyle/>
          <a:p>
            <a:r>
              <a:rPr lang="en-US" dirty="0"/>
              <a:t>Question </a:t>
            </a:r>
            <a:r>
              <a:rPr lang="en-US" dirty="0" smtClean="0"/>
              <a:t>37</a:t>
            </a:r>
            <a:endParaRPr lang="en-US" dirty="0"/>
          </a:p>
        </p:txBody>
      </p:sp>
      <p:sp>
        <p:nvSpPr>
          <p:cNvPr id="3" name="Footer Placeholder 2">
            <a:extLst>
              <a:ext uri="{FF2B5EF4-FFF2-40B4-BE49-F238E27FC236}">
                <a16:creationId xmlns:a16="http://schemas.microsoft.com/office/drawing/2014/main" xmlns="" id="{60D635A2-E1DE-4D89-991F-D94F6D36F673}"/>
              </a:ext>
            </a:extLst>
          </p:cNvPr>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F880ADAD-100A-4B29-9A91-3F95E28312A9}"/>
              </a:ext>
            </a:extLst>
          </p:cNvPr>
          <p:cNvSpPr>
            <a:spLocks noGrp="1"/>
          </p:cNvSpPr>
          <p:nvPr>
            <p:ph type="sldNum" sz="quarter" idx="12"/>
          </p:nvPr>
        </p:nvSpPr>
        <p:spPr/>
        <p:txBody>
          <a:bodyPr/>
          <a:lstStyle/>
          <a:p>
            <a:r>
              <a:rPr lang="en-US" dirty="0"/>
              <a:t>5-</a:t>
            </a:r>
            <a:fld id="{F38DF745-7D3F-47F4-83A3-874385CFAA69}" type="slidenum">
              <a:rPr lang="en-US" smtClean="0"/>
              <a:pPr/>
              <a:t>31</a:t>
            </a:fld>
            <a:endParaRPr lang="en-US" dirty="0"/>
          </a:p>
        </p:txBody>
      </p:sp>
      <p:sp>
        <p:nvSpPr>
          <p:cNvPr id="5" name="Content Placeholder 4">
            <a:extLst>
              <a:ext uri="{FF2B5EF4-FFF2-40B4-BE49-F238E27FC236}">
                <a16:creationId xmlns:a16="http://schemas.microsoft.com/office/drawing/2014/main" xmlns="" id="{BEE6D5B3-AC63-4AEF-851E-9D8D4ED2912C}"/>
              </a:ext>
            </a:extLst>
          </p:cNvPr>
          <p:cNvSpPr>
            <a:spLocks noGrp="1"/>
          </p:cNvSpPr>
          <p:nvPr>
            <p:ph sz="quarter" idx="1"/>
          </p:nvPr>
        </p:nvSpPr>
        <p:spPr/>
        <p:txBody>
          <a:bodyPr/>
          <a:lstStyle/>
          <a:p>
            <a:r>
              <a:rPr lang="en-US" dirty="0"/>
              <a:t>An overnight express company must include five cities on its route. How many different routes are possible, assuming that it does not matter in which order the cities are included in the routing? </a:t>
            </a:r>
          </a:p>
        </p:txBody>
      </p:sp>
      <p:sp>
        <p:nvSpPr>
          <p:cNvPr id="6" name="TextBox 5">
            <a:extLst>
              <a:ext uri="{FF2B5EF4-FFF2-40B4-BE49-F238E27FC236}">
                <a16:creationId xmlns:a16="http://schemas.microsoft.com/office/drawing/2014/main" xmlns="" id="{13CC6B36-4A62-440F-B5C6-7A5E022CCEBB}"/>
              </a:ext>
            </a:extLst>
          </p:cNvPr>
          <p:cNvSpPr txBox="1"/>
          <p:nvPr/>
        </p:nvSpPr>
        <p:spPr>
          <a:xfrm>
            <a:off x="7696200" y="773668"/>
            <a:ext cx="990600" cy="369332"/>
          </a:xfrm>
          <a:prstGeom prst="rect">
            <a:avLst/>
          </a:prstGeom>
          <a:noFill/>
        </p:spPr>
        <p:txBody>
          <a:bodyPr wrap="square" rtlCol="0">
            <a:spAutoFit/>
          </a:bodyPr>
          <a:lstStyle/>
          <a:p>
            <a:r>
              <a:rPr lang="en-US" dirty="0"/>
              <a:t>LO5-7 </a:t>
            </a:r>
          </a:p>
        </p:txBody>
      </p:sp>
    </p:spTree>
    <p:extLst>
      <p:ext uri="{BB962C8B-B14F-4D97-AF65-F5344CB8AC3E}">
        <p14:creationId xmlns:p14="http://schemas.microsoft.com/office/powerpoint/2010/main" val="27472128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Probability (2 of 2)</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TextBox 5"/>
          <p:cNvSpPr txBox="1"/>
          <p:nvPr/>
        </p:nvSpPr>
        <p:spPr>
          <a:xfrm>
            <a:off x="1143000" y="1295400"/>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EXPERIMENT</a:t>
            </a:r>
            <a:r>
              <a:rPr lang="en-US" dirty="0">
                <a:solidFill>
                  <a:srgbClr val="00B050"/>
                </a:solidFill>
              </a:rPr>
              <a:t>  </a:t>
            </a:r>
            <a:r>
              <a:rPr lang="en-US" dirty="0"/>
              <a:t>A process that leads to the occurrence of one and only one of several possible results.</a:t>
            </a:r>
          </a:p>
        </p:txBody>
      </p:sp>
      <p:sp>
        <p:nvSpPr>
          <p:cNvPr id="7" name="TextBox 6"/>
          <p:cNvSpPr txBox="1"/>
          <p:nvPr/>
        </p:nvSpPr>
        <p:spPr>
          <a:xfrm>
            <a:off x="1143000" y="2072148"/>
            <a:ext cx="6858000" cy="369332"/>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OUTCOME</a:t>
            </a:r>
            <a:r>
              <a:rPr lang="en-US" dirty="0">
                <a:solidFill>
                  <a:srgbClr val="00B050"/>
                </a:solidFill>
              </a:rPr>
              <a:t>  </a:t>
            </a:r>
            <a:r>
              <a:rPr lang="en-US" dirty="0"/>
              <a:t>A particular result of an experiment.</a:t>
            </a:r>
          </a:p>
        </p:txBody>
      </p:sp>
      <p:sp>
        <p:nvSpPr>
          <p:cNvPr id="8" name="TextBox 7"/>
          <p:cNvSpPr txBox="1"/>
          <p:nvPr/>
        </p:nvSpPr>
        <p:spPr>
          <a:xfrm>
            <a:off x="1143000" y="2590800"/>
            <a:ext cx="6858000" cy="369332"/>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EVENT</a:t>
            </a:r>
            <a:r>
              <a:rPr lang="en-US" dirty="0">
                <a:solidFill>
                  <a:srgbClr val="00B050"/>
                </a:solidFill>
              </a:rPr>
              <a:t>  </a:t>
            </a:r>
            <a:r>
              <a:rPr lang="en-US" dirty="0"/>
              <a:t>A collection of one or more outcomes of an experiment.</a:t>
            </a:r>
          </a:p>
        </p:txBody>
      </p:sp>
      <p:sp>
        <p:nvSpPr>
          <p:cNvPr id="5" name="Slide Number Placeholder 4"/>
          <p:cNvSpPr>
            <a:spLocks noGrp="1"/>
          </p:cNvSpPr>
          <p:nvPr>
            <p:ph type="sldNum" sz="quarter" idx="12"/>
          </p:nvPr>
        </p:nvSpPr>
        <p:spPr/>
        <p:txBody>
          <a:bodyPr/>
          <a:lstStyle/>
          <a:p>
            <a:r>
              <a:rPr lang="en-US" dirty="0"/>
              <a:t>5-</a:t>
            </a:r>
            <a:fld id="{A68F1C3D-7991-4430-8FD2-6BE0AA8A1311}" type="slidenum">
              <a:rPr lang="en-US" smtClean="0"/>
              <a:pPr/>
              <a:t>4</a:t>
            </a:fld>
            <a:endParaRPr lang="en-US" dirty="0"/>
          </a:p>
        </p:txBody>
      </p:sp>
      <p:pic>
        <p:nvPicPr>
          <p:cNvPr id="4" name="Picture 3">
            <a:extLst>
              <a:ext uri="{FF2B5EF4-FFF2-40B4-BE49-F238E27FC236}">
                <a16:creationId xmlns:a16="http://schemas.microsoft.com/office/drawing/2014/main" xmlns="" id="{4050E3CB-ACAF-4CE2-A1AA-704BACA5689B}"/>
              </a:ext>
            </a:extLst>
          </p:cNvPr>
          <p:cNvPicPr>
            <a:picLocks noChangeAspect="1"/>
          </p:cNvPicPr>
          <p:nvPr/>
        </p:nvPicPr>
        <p:blipFill>
          <a:blip r:embed="rId3"/>
          <a:stretch>
            <a:fillRect/>
          </a:stretch>
        </p:blipFill>
        <p:spPr>
          <a:xfrm>
            <a:off x="1981200" y="2971801"/>
            <a:ext cx="5168678" cy="3310248"/>
          </a:xfrm>
          <a:prstGeom prst="rect">
            <a:avLst/>
          </a:prstGeom>
        </p:spPr>
      </p:pic>
    </p:spTree>
    <p:extLst>
      <p:ext uri="{BB962C8B-B14F-4D97-AF65-F5344CB8AC3E}">
        <p14:creationId xmlns:p14="http://schemas.microsoft.com/office/powerpoint/2010/main" val="222167934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Classical Probability</a:t>
            </a:r>
          </a:p>
        </p:txBody>
      </p:sp>
      <p:sp>
        <p:nvSpPr>
          <p:cNvPr id="3" name="Footer Placeholder 2"/>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classical definition of probability applies when there are n equally likely outcomes to an experiment</a:t>
            </a:r>
          </a:p>
        </p:txBody>
      </p:sp>
      <p:sp>
        <p:nvSpPr>
          <p:cNvPr id="10" name="Slide Number Placeholder 9"/>
          <p:cNvSpPr>
            <a:spLocks noGrp="1"/>
          </p:cNvSpPr>
          <p:nvPr>
            <p:ph type="sldNum" sz="quarter" idx="12"/>
          </p:nvPr>
        </p:nvSpPr>
        <p:spPr/>
        <p:txBody>
          <a:bodyPr/>
          <a:lstStyle/>
          <a:p>
            <a:r>
              <a:rPr lang="en-US" dirty="0"/>
              <a:t>5-</a:t>
            </a:r>
            <a:fld id="{F38DF745-7D3F-47F4-83A3-874385CFAA69}" type="slidenum">
              <a:rPr lang="en-US" smtClean="0"/>
              <a:pPr/>
              <a:t>5</a:t>
            </a:fld>
            <a:endParaRPr lang="en-US" dirty="0"/>
          </a:p>
        </p:txBody>
      </p:sp>
      <p:pic>
        <p:nvPicPr>
          <p:cNvPr id="5" name="Picture 4">
            <a:extLst>
              <a:ext uri="{FF2B5EF4-FFF2-40B4-BE49-F238E27FC236}">
                <a16:creationId xmlns:a16="http://schemas.microsoft.com/office/drawing/2014/main" xmlns="" id="{0A582E05-421C-45CD-9AC7-D791027666E7}"/>
              </a:ext>
            </a:extLst>
          </p:cNvPr>
          <p:cNvPicPr>
            <a:picLocks noChangeAspect="1"/>
          </p:cNvPicPr>
          <p:nvPr/>
        </p:nvPicPr>
        <p:blipFill>
          <a:blip r:embed="rId3"/>
          <a:stretch>
            <a:fillRect/>
          </a:stretch>
        </p:blipFill>
        <p:spPr>
          <a:xfrm>
            <a:off x="838200" y="2057400"/>
            <a:ext cx="7467600" cy="813211"/>
          </a:xfrm>
          <a:prstGeom prst="rect">
            <a:avLst/>
          </a:prstGeom>
        </p:spPr>
      </p:pic>
      <p:pic>
        <p:nvPicPr>
          <p:cNvPr id="11" name="Picture 10">
            <a:extLst>
              <a:ext uri="{FF2B5EF4-FFF2-40B4-BE49-F238E27FC236}">
                <a16:creationId xmlns:a16="http://schemas.microsoft.com/office/drawing/2014/main" xmlns="" id="{3003CFC6-70CA-4E18-9F2D-C7251FF51BAF}"/>
              </a:ext>
            </a:extLst>
          </p:cNvPr>
          <p:cNvPicPr>
            <a:picLocks noChangeAspect="1"/>
          </p:cNvPicPr>
          <p:nvPr/>
        </p:nvPicPr>
        <p:blipFill>
          <a:blip r:embed="rId4"/>
          <a:stretch>
            <a:fillRect/>
          </a:stretch>
        </p:blipFill>
        <p:spPr>
          <a:xfrm>
            <a:off x="2266559" y="4549414"/>
            <a:ext cx="4610881" cy="1740997"/>
          </a:xfrm>
          <a:prstGeom prst="rect">
            <a:avLst/>
          </a:prstGeom>
        </p:spPr>
      </p:pic>
      <p:pic>
        <p:nvPicPr>
          <p:cNvPr id="8" name="Picture 7">
            <a:extLst>
              <a:ext uri="{FF2B5EF4-FFF2-40B4-BE49-F238E27FC236}">
                <a16:creationId xmlns:a16="http://schemas.microsoft.com/office/drawing/2014/main" xmlns="" id="{53B6D70C-29F9-480E-A805-D336B2D4C7F7}"/>
              </a:ext>
            </a:extLst>
          </p:cNvPr>
          <p:cNvPicPr>
            <a:picLocks noChangeAspect="1"/>
          </p:cNvPicPr>
          <p:nvPr/>
        </p:nvPicPr>
        <p:blipFill>
          <a:blip r:embed="rId5"/>
          <a:stretch>
            <a:fillRect/>
          </a:stretch>
        </p:blipFill>
        <p:spPr>
          <a:xfrm>
            <a:off x="803148" y="2903218"/>
            <a:ext cx="7502652" cy="823890"/>
          </a:xfrm>
          <a:prstGeom prst="rect">
            <a:avLst/>
          </a:prstGeom>
        </p:spPr>
      </p:pic>
      <p:pic>
        <p:nvPicPr>
          <p:cNvPr id="9" name="Picture 8">
            <a:extLst>
              <a:ext uri="{FF2B5EF4-FFF2-40B4-BE49-F238E27FC236}">
                <a16:creationId xmlns:a16="http://schemas.microsoft.com/office/drawing/2014/main" xmlns="" id="{E4FC4928-F8DF-4884-B7F8-B07E2A6F37CB}"/>
              </a:ext>
            </a:extLst>
          </p:cNvPr>
          <p:cNvPicPr>
            <a:picLocks noChangeAspect="1"/>
          </p:cNvPicPr>
          <p:nvPr/>
        </p:nvPicPr>
        <p:blipFill>
          <a:blip r:embed="rId6"/>
          <a:stretch>
            <a:fillRect/>
          </a:stretch>
        </p:blipFill>
        <p:spPr>
          <a:xfrm>
            <a:off x="723007" y="3726994"/>
            <a:ext cx="7582793" cy="845006"/>
          </a:xfrm>
          <a:prstGeom prst="rect">
            <a:avLst/>
          </a:prstGeom>
        </p:spPr>
      </p:pic>
    </p:spTree>
    <p:extLst>
      <p:ext uri="{BB962C8B-B14F-4D97-AF65-F5344CB8AC3E}">
        <p14:creationId xmlns:p14="http://schemas.microsoft.com/office/powerpoint/2010/main" val="314674316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Empirical Probability</a:t>
            </a:r>
          </a:p>
        </p:txBody>
      </p:sp>
      <p:sp>
        <p:nvSpPr>
          <p:cNvPr id="3" name="Footer Placeholder 2"/>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empirical definition occurs when the number of times an event happens is divided by the number of outcomes</a:t>
            </a:r>
          </a:p>
        </p:txBody>
      </p:sp>
      <p:sp>
        <p:nvSpPr>
          <p:cNvPr id="6" name="TextBox 5"/>
          <p:cNvSpPr txBox="1"/>
          <p:nvPr/>
        </p:nvSpPr>
        <p:spPr>
          <a:xfrm>
            <a:off x="1143000" y="2667000"/>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EMPIRICAL PROBABILITY  </a:t>
            </a:r>
            <a:r>
              <a:rPr lang="en-US" dirty="0"/>
              <a:t>The probability of an event happening is the fraction of the time similar events happened in the past.</a:t>
            </a:r>
          </a:p>
        </p:txBody>
      </p:sp>
      <p:sp>
        <p:nvSpPr>
          <p:cNvPr id="8" name="TextBox 7"/>
          <p:cNvSpPr txBox="1"/>
          <p:nvPr/>
        </p:nvSpPr>
        <p:spPr>
          <a:xfrm>
            <a:off x="1143000" y="4953000"/>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LAW OF LARGE NUMBERS  </a:t>
            </a:r>
            <a:r>
              <a:rPr lang="en-US" dirty="0"/>
              <a:t>Over a large number of trials, the empirical probability of an event will approach its true probability.</a:t>
            </a:r>
          </a:p>
        </p:txBody>
      </p:sp>
      <p:sp>
        <p:nvSpPr>
          <p:cNvPr id="9" name="Slide Number Placeholder 8"/>
          <p:cNvSpPr>
            <a:spLocks noGrp="1"/>
          </p:cNvSpPr>
          <p:nvPr>
            <p:ph type="sldNum" sz="quarter" idx="12"/>
          </p:nvPr>
        </p:nvSpPr>
        <p:spPr/>
        <p:txBody>
          <a:bodyPr/>
          <a:lstStyle/>
          <a:p>
            <a:r>
              <a:rPr lang="en-US" dirty="0"/>
              <a:t>5-</a:t>
            </a:r>
            <a:fld id="{F38DF745-7D3F-47F4-83A3-874385CFAA69}" type="slidenum">
              <a:rPr lang="en-US" smtClean="0"/>
              <a:pPr/>
              <a:t>6</a:t>
            </a:fld>
            <a:endParaRPr lang="en-US" dirty="0"/>
          </a:p>
        </p:txBody>
      </p:sp>
      <p:pic>
        <p:nvPicPr>
          <p:cNvPr id="7" name="Picture 6">
            <a:extLst>
              <a:ext uri="{FF2B5EF4-FFF2-40B4-BE49-F238E27FC236}">
                <a16:creationId xmlns:a16="http://schemas.microsoft.com/office/drawing/2014/main" xmlns="" id="{6DD65765-E1A0-4BA8-8807-F558A1A3415D}"/>
              </a:ext>
            </a:extLst>
          </p:cNvPr>
          <p:cNvPicPr>
            <a:picLocks noChangeAspect="1"/>
          </p:cNvPicPr>
          <p:nvPr/>
        </p:nvPicPr>
        <p:blipFill>
          <a:blip r:embed="rId3"/>
          <a:stretch>
            <a:fillRect/>
          </a:stretch>
        </p:blipFill>
        <p:spPr>
          <a:xfrm>
            <a:off x="631356" y="3512721"/>
            <a:ext cx="7924800" cy="1161234"/>
          </a:xfrm>
          <a:prstGeom prst="rect">
            <a:avLst/>
          </a:prstGeom>
        </p:spPr>
      </p:pic>
    </p:spTree>
    <p:extLst>
      <p:ext uri="{BB962C8B-B14F-4D97-AF65-F5344CB8AC3E}">
        <p14:creationId xmlns:p14="http://schemas.microsoft.com/office/powerpoint/2010/main" val="12941062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Subjective Probability</a:t>
            </a:r>
          </a:p>
        </p:txBody>
      </p:sp>
      <p:sp>
        <p:nvSpPr>
          <p:cNvPr id="3" name="Footer Placeholder 2"/>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endParaRPr lang="en-US" dirty="0"/>
          </a:p>
          <a:p>
            <a:endParaRPr lang="en-US" dirty="0"/>
          </a:p>
          <a:p>
            <a:endParaRPr lang="en-US" dirty="0"/>
          </a:p>
          <a:p>
            <a:endParaRPr lang="en-US" dirty="0"/>
          </a:p>
          <a:p>
            <a:endParaRPr lang="en-US" dirty="0"/>
          </a:p>
          <a:p>
            <a:r>
              <a:rPr lang="en-US" dirty="0"/>
              <a:t>Examples of subjective probability are:</a:t>
            </a:r>
          </a:p>
          <a:p>
            <a:pPr lvl="1"/>
            <a:r>
              <a:rPr lang="en-US" dirty="0"/>
              <a:t>Estimating the likelihood the New England Patriots will be in the Super Bowl next year</a:t>
            </a:r>
          </a:p>
          <a:p>
            <a:pPr lvl="1"/>
            <a:r>
              <a:rPr lang="en-US" dirty="0"/>
              <a:t>Estimating the likelihood the U.S. budget deficit will be reduced by half in the next 10 years</a:t>
            </a:r>
          </a:p>
        </p:txBody>
      </p:sp>
      <p:sp>
        <p:nvSpPr>
          <p:cNvPr id="7" name="TextBox 6"/>
          <p:cNvSpPr txBox="1"/>
          <p:nvPr/>
        </p:nvSpPr>
        <p:spPr>
          <a:xfrm>
            <a:off x="1143000" y="2124670"/>
            <a:ext cx="6858000" cy="923330"/>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SUBJECTIVE CONCEPT OF PROBABILTIY  </a:t>
            </a:r>
            <a:r>
              <a:rPr lang="en-US" dirty="0"/>
              <a:t>The likelihood (probability) of a particular event happening that is assigned by an individual based on whatever information is available.</a:t>
            </a:r>
          </a:p>
        </p:txBody>
      </p:sp>
      <p:sp>
        <p:nvSpPr>
          <p:cNvPr id="6" name="Slide Number Placeholder 5"/>
          <p:cNvSpPr>
            <a:spLocks noGrp="1"/>
          </p:cNvSpPr>
          <p:nvPr>
            <p:ph type="sldNum" sz="quarter" idx="12"/>
          </p:nvPr>
        </p:nvSpPr>
        <p:spPr/>
        <p:txBody>
          <a:bodyPr/>
          <a:lstStyle/>
          <a:p>
            <a:r>
              <a:rPr lang="en-US" dirty="0"/>
              <a:t>5-</a:t>
            </a:r>
            <a:fld id="{F38DF745-7D3F-47F4-83A3-874385CFAA69}" type="slidenum">
              <a:rPr lang="en-US" smtClean="0"/>
              <a:pPr/>
              <a:t>7</a:t>
            </a:fld>
            <a:endParaRPr lang="en-US" dirty="0"/>
          </a:p>
        </p:txBody>
      </p:sp>
    </p:spTree>
    <p:extLst>
      <p:ext uri="{BB962C8B-B14F-4D97-AF65-F5344CB8AC3E}">
        <p14:creationId xmlns:p14="http://schemas.microsoft.com/office/powerpoint/2010/main" val="1978372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of Approaches to Probability</a:t>
            </a:r>
          </a:p>
        </p:txBody>
      </p:sp>
      <p:sp>
        <p:nvSpPr>
          <p:cNvPr id="3" name="Footer Placeholder 2"/>
          <p:cNvSpPr>
            <a:spLocks noGrp="1"/>
          </p:cNvSpPr>
          <p:nvPr>
            <p:ph type="ftr" sz="quarter" idx="11"/>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r>
              <a:rPr lang="en-US" dirty="0"/>
              <a:t>5-</a:t>
            </a:r>
            <a:fld id="{A68F1C3D-7991-4430-8FD2-6BE0AA8A1311}" type="slidenum">
              <a:rPr lang="en-US" smtClean="0"/>
              <a:pPr/>
              <a:t>8</a:t>
            </a:fld>
            <a:endParaRPr lang="en-US" dirty="0"/>
          </a:p>
        </p:txBody>
      </p:sp>
      <p:pic>
        <p:nvPicPr>
          <p:cNvPr id="5" name="Picture 4">
            <a:extLst>
              <a:ext uri="{FF2B5EF4-FFF2-40B4-BE49-F238E27FC236}">
                <a16:creationId xmlns:a16="http://schemas.microsoft.com/office/drawing/2014/main" xmlns="" id="{F3C65DD6-F4EB-4F1D-916E-6D26AD614C0D}"/>
              </a:ext>
            </a:extLst>
          </p:cNvPr>
          <p:cNvPicPr>
            <a:picLocks noChangeAspect="1"/>
          </p:cNvPicPr>
          <p:nvPr/>
        </p:nvPicPr>
        <p:blipFill>
          <a:blip r:embed="rId3"/>
          <a:stretch>
            <a:fillRect/>
          </a:stretch>
        </p:blipFill>
        <p:spPr>
          <a:xfrm>
            <a:off x="640170" y="1519112"/>
            <a:ext cx="7917265" cy="4508580"/>
          </a:xfrm>
          <a:prstGeom prst="rect">
            <a:avLst/>
          </a:prstGeom>
        </p:spPr>
      </p:pic>
    </p:spTree>
    <p:extLst>
      <p:ext uri="{BB962C8B-B14F-4D97-AF65-F5344CB8AC3E}">
        <p14:creationId xmlns:p14="http://schemas.microsoft.com/office/powerpoint/2010/main" val="21603946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 of Addition</a:t>
            </a:r>
          </a:p>
        </p:txBody>
      </p:sp>
      <p:sp>
        <p:nvSpPr>
          <p:cNvPr id="3" name="Footer Placeholder 2"/>
          <p:cNvSpPr>
            <a:spLocks noGrp="1"/>
          </p:cNvSpPr>
          <p:nvPr>
            <p:ph type="ftr" sz="quarter" idx="11"/>
          </p:nvPr>
        </p:nvSpPr>
        <p:spPr>
          <a:xfrm>
            <a:off x="1905000" y="6356350"/>
            <a:ext cx="678180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lstStyle/>
          <a:p>
            <a:r>
              <a:rPr lang="en-US" dirty="0"/>
              <a:t>The rules of addition refer to the probability that any two or more events can occur</a:t>
            </a:r>
          </a:p>
          <a:p>
            <a:r>
              <a:rPr lang="en-US" dirty="0"/>
              <a:t>The special rule of addition is used when the events are </a:t>
            </a:r>
            <a:r>
              <a:rPr lang="en-US" b="1" dirty="0"/>
              <a:t>mutually exclusive</a:t>
            </a:r>
          </a:p>
          <a:p>
            <a:pPr marL="0" indent="0">
              <a:buNone/>
            </a:pPr>
            <a:endParaRPr lang="en-US" dirty="0"/>
          </a:p>
          <a:p>
            <a:endParaRPr lang="en-US" dirty="0"/>
          </a:p>
        </p:txBody>
      </p:sp>
      <p:sp>
        <p:nvSpPr>
          <p:cNvPr id="7" name="Slide Number Placeholder 6"/>
          <p:cNvSpPr>
            <a:spLocks noGrp="1"/>
          </p:cNvSpPr>
          <p:nvPr>
            <p:ph type="sldNum" sz="quarter" idx="12"/>
          </p:nvPr>
        </p:nvSpPr>
        <p:spPr/>
        <p:txBody>
          <a:bodyPr/>
          <a:lstStyle/>
          <a:p>
            <a:r>
              <a:rPr lang="en-US" dirty="0"/>
              <a:t>5-</a:t>
            </a:r>
            <a:fld id="{F38DF745-7D3F-47F4-83A3-874385CFAA69}" type="slidenum">
              <a:rPr lang="en-US" smtClean="0"/>
              <a:pPr/>
              <a:t>9</a:t>
            </a:fld>
            <a:endParaRPr lang="en-US" dirty="0"/>
          </a:p>
        </p:txBody>
      </p:sp>
      <p:pic>
        <p:nvPicPr>
          <p:cNvPr id="6" name="Picture 5">
            <a:extLst>
              <a:ext uri="{FF2B5EF4-FFF2-40B4-BE49-F238E27FC236}">
                <a16:creationId xmlns:a16="http://schemas.microsoft.com/office/drawing/2014/main" xmlns="" id="{A838A449-41A1-4116-AEC6-64D6465DD48E}"/>
              </a:ext>
            </a:extLst>
          </p:cNvPr>
          <p:cNvPicPr>
            <a:picLocks noChangeAspect="1"/>
          </p:cNvPicPr>
          <p:nvPr/>
        </p:nvPicPr>
        <p:blipFill>
          <a:blip r:embed="rId3"/>
          <a:stretch>
            <a:fillRect/>
          </a:stretch>
        </p:blipFill>
        <p:spPr>
          <a:xfrm>
            <a:off x="647700" y="3035312"/>
            <a:ext cx="7848600" cy="711736"/>
          </a:xfrm>
          <a:prstGeom prst="rect">
            <a:avLst/>
          </a:prstGeom>
        </p:spPr>
      </p:pic>
      <p:pic>
        <p:nvPicPr>
          <p:cNvPr id="9" name="Picture 8">
            <a:extLst>
              <a:ext uri="{FF2B5EF4-FFF2-40B4-BE49-F238E27FC236}">
                <a16:creationId xmlns:a16="http://schemas.microsoft.com/office/drawing/2014/main" xmlns="" id="{F2A23399-A4B1-4CE7-8E1C-FD45C0203EE9}"/>
              </a:ext>
            </a:extLst>
          </p:cNvPr>
          <p:cNvPicPr>
            <a:picLocks noChangeAspect="1"/>
          </p:cNvPicPr>
          <p:nvPr/>
        </p:nvPicPr>
        <p:blipFill>
          <a:blip r:embed="rId4"/>
          <a:stretch>
            <a:fillRect/>
          </a:stretch>
        </p:blipFill>
        <p:spPr>
          <a:xfrm>
            <a:off x="1777236" y="3906484"/>
            <a:ext cx="5589528" cy="2250476"/>
          </a:xfrm>
          <a:prstGeom prst="rect">
            <a:avLst/>
          </a:prstGeom>
        </p:spPr>
      </p:pic>
    </p:spTree>
    <p:extLst>
      <p:ext uri="{BB962C8B-B14F-4D97-AF65-F5344CB8AC3E}">
        <p14:creationId xmlns:p14="http://schemas.microsoft.com/office/powerpoint/2010/main" val="345848799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1725</TotalTime>
  <Words>3863</Words>
  <Application>Microsoft Macintosh PowerPoint</Application>
  <PresentationFormat>On-screen Show (4:3)</PresentationFormat>
  <Paragraphs>297</Paragraphs>
  <Slides>31</Slides>
  <Notes>29</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Origin</vt:lpstr>
      <vt:lpstr>A Survey of Probability Concepts</vt:lpstr>
      <vt:lpstr>Learning Objectives</vt:lpstr>
      <vt:lpstr>Probability</vt:lpstr>
      <vt:lpstr>Probability (2 of 2)</vt:lpstr>
      <vt:lpstr>Classical Probability</vt:lpstr>
      <vt:lpstr>Empirical Probability</vt:lpstr>
      <vt:lpstr>Subjective Probability</vt:lpstr>
      <vt:lpstr>Summary of Approaches to Probability</vt:lpstr>
      <vt:lpstr>Rules of Addition</vt:lpstr>
      <vt:lpstr>Rules of Addition Example</vt:lpstr>
      <vt:lpstr>Complement Rule</vt:lpstr>
      <vt:lpstr>General Rule of Addition</vt:lpstr>
      <vt:lpstr>General Rule of Addition Example</vt:lpstr>
      <vt:lpstr>Special Rule of Multiplication</vt:lpstr>
      <vt:lpstr>General Rule of Multiplication</vt:lpstr>
      <vt:lpstr>General Rule of Multiplication Example</vt:lpstr>
      <vt:lpstr>Contingency Tables</vt:lpstr>
      <vt:lpstr>Tree Diagrams</vt:lpstr>
      <vt:lpstr>Tree Diagram Example</vt:lpstr>
      <vt:lpstr>Multiplication Formula</vt:lpstr>
      <vt:lpstr>Multiplication Formula Example</vt:lpstr>
      <vt:lpstr>The Permutation Formula</vt:lpstr>
      <vt:lpstr>The Combination Formula</vt:lpstr>
      <vt:lpstr>Chapter 5 Practice Problems</vt:lpstr>
      <vt:lpstr>Question 3</vt:lpstr>
      <vt:lpstr>Question 5</vt:lpstr>
      <vt:lpstr>Question 13</vt:lpstr>
      <vt:lpstr>Question 21</vt:lpstr>
      <vt:lpstr>Question 25</vt:lpstr>
      <vt:lpstr>Question 29</vt:lpstr>
      <vt:lpstr>Question 37</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Campbell</dc:creator>
  <cp:lastModifiedBy>Agate Development</cp:lastModifiedBy>
  <cp:revision>165</cp:revision>
  <dcterms:created xsi:type="dcterms:W3CDTF">2011-09-06T13:22:08Z</dcterms:created>
  <dcterms:modified xsi:type="dcterms:W3CDTF">2020-10-23T19:10:53Z</dcterms:modified>
</cp:coreProperties>
</file>